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charts/chart9.xml" ContentType="application/vnd.openxmlformats-officedocument.drawingml.chart+xml"/>
  <Override PartName="/ppt/theme/themeOverride3.xml" ContentType="application/vnd.openxmlformats-officedocument.themeOverride+xml"/>
  <Override PartName="/ppt/charts/chart10.xml" ContentType="application/vnd.openxmlformats-officedocument.drawingml.chart+xml"/>
  <Override PartName="/ppt/theme/themeOverride4.xml" ContentType="application/vnd.openxmlformats-officedocument.themeOverride+xml"/>
  <Override PartName="/ppt/charts/chart11.xml" ContentType="application/vnd.openxmlformats-officedocument.drawingml.chart+xml"/>
  <Override PartName="/ppt/theme/themeOverride5.xml" ContentType="application/vnd.openxmlformats-officedocument.themeOverride+xml"/>
  <Override PartName="/ppt/charts/chart12.xml" ContentType="application/vnd.openxmlformats-officedocument.drawingml.chart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73" r:id="rId1"/>
  </p:sldMasterIdLst>
  <p:notesMasterIdLst>
    <p:notesMasterId r:id="rId34"/>
  </p:notesMasterIdLst>
  <p:handoutMasterIdLst>
    <p:handoutMasterId r:id="rId35"/>
  </p:handoutMasterIdLst>
  <p:sldIdLst>
    <p:sldId id="256" r:id="rId2"/>
    <p:sldId id="551" r:id="rId3"/>
    <p:sldId id="549" r:id="rId4"/>
    <p:sldId id="525" r:id="rId5"/>
    <p:sldId id="522" r:id="rId6"/>
    <p:sldId id="552" r:id="rId7"/>
    <p:sldId id="557" r:id="rId8"/>
    <p:sldId id="559" r:id="rId9"/>
    <p:sldId id="547" r:id="rId10"/>
    <p:sldId id="556" r:id="rId11"/>
    <p:sldId id="558" r:id="rId12"/>
    <p:sldId id="554" r:id="rId13"/>
    <p:sldId id="555" r:id="rId14"/>
    <p:sldId id="529" r:id="rId15"/>
    <p:sldId id="534" r:id="rId16"/>
    <p:sldId id="530" r:id="rId17"/>
    <p:sldId id="531" r:id="rId18"/>
    <p:sldId id="532" r:id="rId19"/>
    <p:sldId id="533" r:id="rId20"/>
    <p:sldId id="535" r:id="rId21"/>
    <p:sldId id="536" r:id="rId22"/>
    <p:sldId id="539" r:id="rId23"/>
    <p:sldId id="537" r:id="rId24"/>
    <p:sldId id="538" r:id="rId25"/>
    <p:sldId id="540" r:id="rId26"/>
    <p:sldId id="541" r:id="rId27"/>
    <p:sldId id="542" r:id="rId28"/>
    <p:sldId id="543" r:id="rId29"/>
    <p:sldId id="544" r:id="rId30"/>
    <p:sldId id="561" r:id="rId31"/>
    <p:sldId id="546" r:id="rId32"/>
    <p:sldId id="560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Geneva" pitchFamily="-11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Geneva" pitchFamily="-11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Geneva" pitchFamily="-11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Geneva" pitchFamily="-11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Geneva" pitchFamily="-112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Geneva" pitchFamily="-112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Geneva" pitchFamily="-112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Geneva" pitchFamily="-112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Geneva" pitchFamily="-11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7C80"/>
    <a:srgbClr val="323232"/>
    <a:srgbClr val="787878"/>
    <a:srgbClr val="B4B4B4"/>
    <a:srgbClr val="DCDCDC"/>
    <a:srgbClr val="FF0000"/>
    <a:srgbClr val="790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00" autoAdjust="0"/>
    <p:restoredTop sz="90929"/>
  </p:normalViewPr>
  <p:slideViewPr>
    <p:cSldViewPr snapToGrid="0" snapToObjects="1">
      <p:cViewPr varScale="1">
        <p:scale>
          <a:sx n="115" d="100"/>
          <a:sy n="115" d="100"/>
        </p:scale>
        <p:origin x="-104" y="-7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9" d="100"/>
          <a:sy n="109" d="100"/>
        </p:scale>
        <p:origin x="-2144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uck:Documents:Research:Boot%20Camp:Lectures:Figs:ICA%20Mixing%20Example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Macintosh%20HD:Users:luck:Documents:Research:Manuscripts:ERP%20Book,%202nd%20Edition:Ch%208%20-%20Artifacts:Ch%208%20Figures:ICA%20Mixing%20Example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oleObject" Target="Macintosh%20HD:Users:luck:Documents:Research:Manuscripts:ERP%20Book,%202nd%20Edition:Ch%208%20-%20Artifacts:Ch%208%20Figures:ICA%20Mixing%20Example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oleObject" Target="Macintosh%20HD:Users:luck:Documents:Research:Boot%20Camp:Lectures:Figs:ICA%20Mixing%20Example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uck:Documents:Research:Boot%20Camp:Lectures:Figs:ICA%20Mixing%20Example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uck:Documents:Research:Boot%20Camp:Lectures:Figs:ICA%20Mixing%20Example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uck:Documents:Research:Boot%20Camp:Lectures:Figs:ICA%20Mixing%20Example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uck:Documents:Research:Boot%20Camp:Lectures:Figs:ICA%20Mixing%20Example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uck:Documents:Research:Boot%20Camp:Lectures:Figs:ICA%20Mixing%20Example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uck:Documents:Research:Boot%20Camp:Lectures:Figs:ICA%20Mixing%20Example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uck:Documents:Research:Boot%20Camp:Lectures:Figs:ICA%20Mixing%20Exampl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uck:Documents:Research:Manuscripts:ERP%20Book,%202nd%20Edition:Ch%208%20-%20Artifacts:Ch%208%20Figures:ICA%20Mixing%20Example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uck:Documents:Research:Boot%20Camp:Lectures:Figs:ICA%20Mixing%20Example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uck:Documents:Research:Boot%20Camp:Lectures:Figs:ICA%20Mixing%20Example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uck:Documents:Research:Boot%20Camp:Lectures:Figs:ICA%20Mixing%20Example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uck:Documents:Research:Boot%20Camp:Lectures:Figs:ICA%20Mixing%20Example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uck:Documents:Research:Boot%20Camp:Lectures:Figs:ICA%20Mixing%20Example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uck:Documents:Research:Boot%20Camp:Lectures:Figs:ICA%20Mixing%20Example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uck:Documents:Research:Boot%20Camp:Lectures:Figs:ICA%20Mixing%20Example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uck:Documents:Research:Boot%20Camp:Lectures:Figs:ICA%20Mixing%20Exampl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uck:Documents:Research:Manuscripts:ERP%20Book,%202nd%20Edition:Ch%208%20-%20Artifacts:Ch%208%20Figures:ICA%20Mixing%20Exampl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uck:Documents:Research:Manuscripts:ERP%20Book,%202nd%20Edition:Ch%208%20-%20Artifacts:Ch%208%20Figures:ICA%20Mixing%20Exampl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uck:Documents:Research:Manuscripts:ERP%20Book,%202nd%20Edition:Ch%208%20-%20Artifacts:Ch%208%20Figures:ICA%20Mixing%20Exampl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uck:Documents:Research:Boot%20Camp:Lectures:Figs:ICA%20Mixing%20Exampl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luck:Documents:Research:Boot%20Camp:Lectures:Figs:ICA%20Mixing%20Exampl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luck:Documents:Research:Manuscripts:ERP%20Book,%202nd%20Edition:Ch%208%20-%20Artifacts:Ch%208%20Figures:ICA%20Mixing%20Exampl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Macintosh%20HD:Users:luck:Documents:Research:Manuscripts:ERP%20Book,%202nd%20Edition:Ch%208%20-%20Artifacts:Ch%208%20Figures:ICA%20Mixing%20Examp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06036745406824"/>
          <c:y val="0.12257217847769"/>
          <c:w val="0.893662316394899"/>
          <c:h val="0.872549715767428"/>
        </c:manualLayout>
      </c:layout>
      <c:lineChart>
        <c:grouping val="standard"/>
        <c:varyColors val="0"/>
        <c:ser>
          <c:idx val="3"/>
          <c:order val="0"/>
          <c:tx>
            <c:strRef>
              <c:f>'ICA Mixing'!$G$1</c:f>
              <c:strCache>
                <c:ptCount val="1"/>
                <c:pt idx="0">
                  <c:v>c3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val>
            <c:numRef>
              <c:f>'ICA Mixing'!$G$2:$G$64</c:f>
              <c:numCache>
                <c:formatCode>General</c:formatCode>
                <c:ptCount val="6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0.00394264934276112</c:v>
                </c:pt>
                <c:pt idx="14">
                  <c:v>0.0157084194356844</c:v>
                </c:pt>
                <c:pt idx="15">
                  <c:v>0.0351117570558743</c:v>
                </c:pt>
                <c:pt idx="16">
                  <c:v>0.0618466599780681</c:v>
                </c:pt>
                <c:pt idx="17">
                  <c:v>0.0954915028125262</c:v>
                </c:pt>
                <c:pt idx="18">
                  <c:v>0.135515686289294</c:v>
                </c:pt>
                <c:pt idx="19">
                  <c:v>0.181288005125655</c:v>
                </c:pt>
                <c:pt idx="20">
                  <c:v>0.232086602510501</c:v>
                </c:pt>
                <c:pt idx="21">
                  <c:v>0.287110354217464</c:v>
                </c:pt>
                <c:pt idx="22">
                  <c:v>0.345491502812526</c:v>
                </c:pt>
                <c:pt idx="23">
                  <c:v>0.406309342707138</c:v>
                </c:pt>
                <c:pt idx="24">
                  <c:v>0.468604740235343</c:v>
                </c:pt>
                <c:pt idx="25">
                  <c:v>0.531395259764656</c:v>
                </c:pt>
                <c:pt idx="26">
                  <c:v>0.593690657292862</c:v>
                </c:pt>
                <c:pt idx="27">
                  <c:v>0.654508497187474</c:v>
                </c:pt>
                <c:pt idx="28">
                  <c:v>0.712889645782536</c:v>
                </c:pt>
                <c:pt idx="29">
                  <c:v>0.767913397489498</c:v>
                </c:pt>
                <c:pt idx="30">
                  <c:v>0.818711994874345</c:v>
                </c:pt>
                <c:pt idx="31">
                  <c:v>0.864484313710706</c:v>
                </c:pt>
                <c:pt idx="32">
                  <c:v>0.904508497187474</c:v>
                </c:pt>
                <c:pt idx="33">
                  <c:v>0.938153340021931</c:v>
                </c:pt>
                <c:pt idx="34">
                  <c:v>0.964888242944126</c:v>
                </c:pt>
                <c:pt idx="35">
                  <c:v>0.984291580564315</c:v>
                </c:pt>
                <c:pt idx="36">
                  <c:v>0.996057350657239</c:v>
                </c:pt>
                <c:pt idx="37">
                  <c:v>1.0</c:v>
                </c:pt>
                <c:pt idx="38">
                  <c:v>0.996057350657239</c:v>
                </c:pt>
                <c:pt idx="39">
                  <c:v>0.984291580564315</c:v>
                </c:pt>
                <c:pt idx="40">
                  <c:v>0.964888242944126</c:v>
                </c:pt>
                <c:pt idx="41">
                  <c:v>0.938153340021932</c:v>
                </c:pt>
                <c:pt idx="42">
                  <c:v>0.904508497187474</c:v>
                </c:pt>
                <c:pt idx="43">
                  <c:v>0.864484313710706</c:v>
                </c:pt>
                <c:pt idx="44">
                  <c:v>0.818711994874345</c:v>
                </c:pt>
                <c:pt idx="45">
                  <c:v>0.767913397489498</c:v>
                </c:pt>
                <c:pt idx="46">
                  <c:v>0.712889645782536</c:v>
                </c:pt>
                <c:pt idx="47">
                  <c:v>0.654508497187474</c:v>
                </c:pt>
                <c:pt idx="48">
                  <c:v>0.593690657292862</c:v>
                </c:pt>
                <c:pt idx="49">
                  <c:v>0.531395259764657</c:v>
                </c:pt>
                <c:pt idx="50">
                  <c:v>0.468604740235344</c:v>
                </c:pt>
                <c:pt idx="51">
                  <c:v>0.406309342707137</c:v>
                </c:pt>
                <c:pt idx="52">
                  <c:v>0.345491502812526</c:v>
                </c:pt>
                <c:pt idx="53">
                  <c:v>0.287110354217464</c:v>
                </c:pt>
                <c:pt idx="54">
                  <c:v>0.232086602510502</c:v>
                </c:pt>
                <c:pt idx="55">
                  <c:v>0.181288005125655</c:v>
                </c:pt>
                <c:pt idx="56">
                  <c:v>0.135515686289294</c:v>
                </c:pt>
                <c:pt idx="57">
                  <c:v>0.0954915028125264</c:v>
                </c:pt>
                <c:pt idx="58">
                  <c:v>0.0618466599780684</c:v>
                </c:pt>
                <c:pt idx="59">
                  <c:v>0.0351117570558747</c:v>
                </c:pt>
                <c:pt idx="60">
                  <c:v>0.0157084194356845</c:v>
                </c:pt>
                <c:pt idx="61">
                  <c:v>0.00394264934276106</c:v>
                </c:pt>
                <c:pt idx="62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0230232"/>
        <c:axId val="1770196312"/>
      </c:lineChart>
      <c:catAx>
        <c:axId val="17702302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70196312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1770196312"/>
        <c:scaling>
          <c:orientation val="minMax"/>
          <c:max val="2.0"/>
          <c:min val="-1.0"/>
        </c:scaling>
        <c:delete val="1"/>
        <c:axPos val="l"/>
        <c:numFmt formatCode="General" sourceLinked="1"/>
        <c:majorTickMark val="cross"/>
        <c:minorTickMark val="none"/>
        <c:tickLblPos val="nextTo"/>
        <c:crossAx val="1770230232"/>
        <c:crosses val="autoZero"/>
        <c:crossBetween val="between"/>
        <c:min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838447482201164"/>
          <c:y val="0.0653595292709684"/>
          <c:w val="0.893662316394899"/>
          <c:h val="0.872549715767428"/>
        </c:manualLayout>
      </c:layout>
      <c:lineChart>
        <c:grouping val="standard"/>
        <c:varyColors val="0"/>
        <c:ser>
          <c:idx val="0"/>
          <c:order val="1"/>
          <c:tx>
            <c:strRef>
              <c:f>'ICA Mixing'!$J$71</c:f>
              <c:strCache>
                <c:ptCount val="1"/>
                <c:pt idx="0">
                  <c:v>e3</c:v>
                </c:pt>
              </c:strCache>
            </c:strRef>
          </c:tx>
          <c:spPr>
            <a:ln w="19050" cap="rnd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val>
            <c:numRef>
              <c:f>'ICA Mixing'!$J$72:$J$134</c:f>
              <c:numCache>
                <c:formatCode>General</c:formatCode>
                <c:ptCount val="63"/>
                <c:pt idx="0">
                  <c:v>0.0</c:v>
                </c:pt>
                <c:pt idx="1">
                  <c:v>0.0039271048589211</c:v>
                </c:pt>
                <c:pt idx="2">
                  <c:v>0.015461664994517</c:v>
                </c:pt>
                <c:pt idx="3">
                  <c:v>0.0338789215723235</c:v>
                </c:pt>
                <c:pt idx="4">
                  <c:v>0.0580216506276254</c:v>
                </c:pt>
                <c:pt idx="5">
                  <c:v>0.0863728757031315</c:v>
                </c:pt>
                <c:pt idx="6">
                  <c:v>0.117151185058836</c:v>
                </c:pt>
                <c:pt idx="7">
                  <c:v>0.148422664323216</c:v>
                </c:pt>
                <c:pt idx="8">
                  <c:v>0.178222411445634</c:v>
                </c:pt>
                <c:pt idx="9">
                  <c:v>0.204677998718586</c:v>
                </c:pt>
                <c:pt idx="10">
                  <c:v>0.226127124296868</c:v>
                </c:pt>
                <c:pt idx="11">
                  <c:v>0.241222060736031</c:v>
                </c:pt>
                <c:pt idx="12">
                  <c:v>0.24901433766431</c:v>
                </c:pt>
                <c:pt idx="13">
                  <c:v>0.25098566233569</c:v>
                </c:pt>
                <c:pt idx="14">
                  <c:v>0.249076270453874</c:v>
                </c:pt>
                <c:pt idx="15">
                  <c:v>0.243683002824806</c:v>
                </c:pt>
                <c:pt idx="16">
                  <c:v>0.23560132870762</c:v>
                </c:pt>
                <c:pt idx="17">
                  <c:v>0.225968162851897</c:v>
                </c:pt>
                <c:pt idx="18">
                  <c:v>0.216180507467863</c:v>
                </c:pt>
                <c:pt idx="19">
                  <c:v>0.207795187621664</c:v>
                </c:pt>
                <c:pt idx="20">
                  <c:v>0.202416176958382</c:v>
                </c:pt>
                <c:pt idx="21">
                  <c:v>0.201576827736357</c:v>
                </c:pt>
                <c:pt idx="22">
                  <c:v>0.206624672978587</c:v>
                </c:pt>
                <c:pt idx="23">
                  <c:v>0.218616336348086</c:v>
                </c:pt>
                <c:pt idx="24">
                  <c:v>0.238229474976593</c:v>
                </c:pt>
                <c:pt idx="25">
                  <c:v>0.265697629882328</c:v>
                </c:pt>
                <c:pt idx="26">
                  <c:v>0.296845328646431</c:v>
                </c:pt>
                <c:pt idx="27">
                  <c:v>0.327254248593737</c:v>
                </c:pt>
                <c:pt idx="28">
                  <c:v>0.356444822891268</c:v>
                </c:pt>
                <c:pt idx="29">
                  <c:v>0.383956698744749</c:v>
                </c:pt>
                <c:pt idx="30">
                  <c:v>0.409355997437172</c:v>
                </c:pt>
                <c:pt idx="31">
                  <c:v>0.432242156855353</c:v>
                </c:pt>
                <c:pt idx="32">
                  <c:v>0.452254248593737</c:v>
                </c:pt>
                <c:pt idx="33">
                  <c:v>0.469076670010966</c:v>
                </c:pt>
                <c:pt idx="34">
                  <c:v>0.482444121472063</c:v>
                </c:pt>
                <c:pt idx="35">
                  <c:v>0.492145790282158</c:v>
                </c:pt>
                <c:pt idx="36">
                  <c:v>0.498028675328619</c:v>
                </c:pt>
                <c:pt idx="37">
                  <c:v>0.5</c:v>
                </c:pt>
                <c:pt idx="38">
                  <c:v>0.498028675328619</c:v>
                </c:pt>
                <c:pt idx="39">
                  <c:v>0.492145790282158</c:v>
                </c:pt>
                <c:pt idx="40">
                  <c:v>0.482444121472063</c:v>
                </c:pt>
                <c:pt idx="41">
                  <c:v>0.469076670010966</c:v>
                </c:pt>
                <c:pt idx="42">
                  <c:v>0.452254248593737</c:v>
                </c:pt>
                <c:pt idx="43">
                  <c:v>0.432242156855353</c:v>
                </c:pt>
                <c:pt idx="44">
                  <c:v>0.409355997437172</c:v>
                </c:pt>
                <c:pt idx="45">
                  <c:v>0.383956698744749</c:v>
                </c:pt>
                <c:pt idx="46">
                  <c:v>0.356444822891268</c:v>
                </c:pt>
                <c:pt idx="47">
                  <c:v>0.327254248593737</c:v>
                </c:pt>
                <c:pt idx="48">
                  <c:v>0.296845328646431</c:v>
                </c:pt>
                <c:pt idx="49">
                  <c:v>0.265697629882328</c:v>
                </c:pt>
                <c:pt idx="50">
                  <c:v>0.234302370117672</c:v>
                </c:pt>
                <c:pt idx="51">
                  <c:v>0.203154671353569</c:v>
                </c:pt>
                <c:pt idx="52">
                  <c:v>0.172745751406263</c:v>
                </c:pt>
                <c:pt idx="53">
                  <c:v>0.143555177108732</c:v>
                </c:pt>
                <c:pt idx="54">
                  <c:v>0.116043301255251</c:v>
                </c:pt>
                <c:pt idx="55">
                  <c:v>0.0906440025628277</c:v>
                </c:pt>
                <c:pt idx="56">
                  <c:v>0.0677578431446471</c:v>
                </c:pt>
                <c:pt idx="57">
                  <c:v>0.0477457514062632</c:v>
                </c:pt>
                <c:pt idx="58">
                  <c:v>0.0309233299890342</c:v>
                </c:pt>
                <c:pt idx="59">
                  <c:v>0.0175558785279373</c:v>
                </c:pt>
                <c:pt idx="60">
                  <c:v>0.00785420971784226</c:v>
                </c:pt>
                <c:pt idx="61">
                  <c:v>0.00197132467138053</c:v>
                </c:pt>
                <c:pt idx="62">
                  <c:v>0.0</c:v>
                </c:pt>
              </c:numCache>
            </c:numRef>
          </c:val>
          <c:smooth val="0"/>
        </c:ser>
        <c:ser>
          <c:idx val="3"/>
          <c:order val="0"/>
          <c:tx>
            <c:strRef>
              <c:f>'ICA Mixing'!$J$1</c:f>
              <c:strCache>
                <c:ptCount val="1"/>
                <c:pt idx="0">
                  <c:v>e3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val>
            <c:numRef>
              <c:f>'ICA Mixing'!$J$2:$J$64</c:f>
              <c:numCache>
                <c:formatCode>General</c:formatCode>
                <c:ptCount val="63"/>
                <c:pt idx="0">
                  <c:v>0.0</c:v>
                </c:pt>
                <c:pt idx="1">
                  <c:v>0.0039271048589211</c:v>
                </c:pt>
                <c:pt idx="2">
                  <c:v>0.015461664994517</c:v>
                </c:pt>
                <c:pt idx="3">
                  <c:v>0.0338789215723235</c:v>
                </c:pt>
                <c:pt idx="4">
                  <c:v>0.0580216506276254</c:v>
                </c:pt>
                <c:pt idx="5">
                  <c:v>0.0863728757031315</c:v>
                </c:pt>
                <c:pt idx="6">
                  <c:v>0.125005394776678</c:v>
                </c:pt>
                <c:pt idx="7">
                  <c:v>0.17934599431225</c:v>
                </c:pt>
                <c:pt idx="8">
                  <c:v>0.245980254590281</c:v>
                </c:pt>
                <c:pt idx="9">
                  <c:v>0.320721299973837</c:v>
                </c:pt>
                <c:pt idx="10">
                  <c:v>0.398872875703131</c:v>
                </c:pt>
                <c:pt idx="11">
                  <c:v>0.475524430853703</c:v>
                </c:pt>
                <c:pt idx="12">
                  <c:v>0.545859666310741</c:v>
                </c:pt>
                <c:pt idx="13">
                  <c:v>0.607430485226958</c:v>
                </c:pt>
                <c:pt idx="14">
                  <c:v>0.658432267891046</c:v>
                </c:pt>
                <c:pt idx="15">
                  <c:v>0.695937251418542</c:v>
                </c:pt>
                <c:pt idx="16">
                  <c:v>0.718045450179683</c:v>
                </c:pt>
                <c:pt idx="17">
                  <c:v>0.723996838180517</c:v>
                </c:pt>
                <c:pt idx="18">
                  <c:v>0.714209182796482</c:v>
                </c:pt>
                <c:pt idx="19">
                  <c:v>0.690239309093726</c:v>
                </c:pt>
                <c:pt idx="20">
                  <c:v>0.654670425552119</c:v>
                </c:pt>
                <c:pt idx="21">
                  <c:v>0.61093282517353</c:v>
                </c:pt>
                <c:pt idx="22">
                  <c:v>0.563069495869855</c:v>
                </c:pt>
                <c:pt idx="23">
                  <c:v>0.515461664994517</c:v>
                </c:pt>
                <c:pt idx="24">
                  <c:v>0.472531845094265</c:v>
                </c:pt>
                <c:pt idx="25">
                  <c:v>0.438443381288591</c:v>
                </c:pt>
                <c:pt idx="26">
                  <c:v>0.412888629901682</c:v>
                </c:pt>
                <c:pt idx="27">
                  <c:v>0.395012091738384</c:v>
                </c:pt>
                <c:pt idx="28">
                  <c:v>0.387368152880302</c:v>
                </c:pt>
                <c:pt idx="29">
                  <c:v>0.391810908462591</c:v>
                </c:pt>
                <c:pt idx="30">
                  <c:v>0.409355997437172</c:v>
                </c:pt>
                <c:pt idx="31">
                  <c:v>0.432242156855353</c:v>
                </c:pt>
                <c:pt idx="32">
                  <c:v>0.452254248593737</c:v>
                </c:pt>
                <c:pt idx="33">
                  <c:v>0.469076670010966</c:v>
                </c:pt>
                <c:pt idx="34">
                  <c:v>0.482444121472063</c:v>
                </c:pt>
                <c:pt idx="35">
                  <c:v>0.492145790282158</c:v>
                </c:pt>
                <c:pt idx="36">
                  <c:v>0.498028675328619</c:v>
                </c:pt>
                <c:pt idx="37">
                  <c:v>0.5</c:v>
                </c:pt>
                <c:pt idx="38">
                  <c:v>0.498028675328619</c:v>
                </c:pt>
                <c:pt idx="39">
                  <c:v>0.492145790282158</c:v>
                </c:pt>
                <c:pt idx="40">
                  <c:v>0.482444121472063</c:v>
                </c:pt>
                <c:pt idx="41">
                  <c:v>0.469076670010966</c:v>
                </c:pt>
                <c:pt idx="42">
                  <c:v>0.452254248593737</c:v>
                </c:pt>
                <c:pt idx="43">
                  <c:v>0.432242156855353</c:v>
                </c:pt>
                <c:pt idx="44">
                  <c:v>0.409355997437172</c:v>
                </c:pt>
                <c:pt idx="45">
                  <c:v>0.383956698744749</c:v>
                </c:pt>
                <c:pt idx="46">
                  <c:v>0.356444822891268</c:v>
                </c:pt>
                <c:pt idx="47">
                  <c:v>0.327254248593737</c:v>
                </c:pt>
                <c:pt idx="48">
                  <c:v>0.296845328646431</c:v>
                </c:pt>
                <c:pt idx="49">
                  <c:v>0.265697629882328</c:v>
                </c:pt>
                <c:pt idx="50">
                  <c:v>0.234302370117672</c:v>
                </c:pt>
                <c:pt idx="51">
                  <c:v>0.203154671353569</c:v>
                </c:pt>
                <c:pt idx="52">
                  <c:v>0.172745751406263</c:v>
                </c:pt>
                <c:pt idx="53">
                  <c:v>0.143555177108732</c:v>
                </c:pt>
                <c:pt idx="54">
                  <c:v>0.116043301255251</c:v>
                </c:pt>
                <c:pt idx="55">
                  <c:v>0.0906440025628277</c:v>
                </c:pt>
                <c:pt idx="56">
                  <c:v>0.0677578431446471</c:v>
                </c:pt>
                <c:pt idx="57">
                  <c:v>0.0477457514062632</c:v>
                </c:pt>
                <c:pt idx="58">
                  <c:v>0.0309233299890342</c:v>
                </c:pt>
                <c:pt idx="59">
                  <c:v>0.0175558785279373</c:v>
                </c:pt>
                <c:pt idx="60">
                  <c:v>0.00785420971784226</c:v>
                </c:pt>
                <c:pt idx="61">
                  <c:v>0.00197132467138053</c:v>
                </c:pt>
                <c:pt idx="62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0099128"/>
        <c:axId val="-2028953240"/>
      </c:lineChart>
      <c:catAx>
        <c:axId val="-21200991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28953240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-2028953240"/>
        <c:scaling>
          <c:orientation val="minMax"/>
          <c:max val="2.0"/>
          <c:min val="-1.0"/>
        </c:scaling>
        <c:delete val="1"/>
        <c:axPos val="l"/>
        <c:numFmt formatCode="General" sourceLinked="1"/>
        <c:majorTickMark val="cross"/>
        <c:minorTickMark val="none"/>
        <c:tickLblPos val="nextTo"/>
        <c:crossAx val="-2120099128"/>
        <c:crosses val="autoZero"/>
        <c:crossBetween val="between"/>
        <c:min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838447482201164"/>
          <c:y val="0.0653595292709684"/>
          <c:w val="0.893662316394899"/>
          <c:h val="0.872549715767428"/>
        </c:manualLayout>
      </c:layout>
      <c:lineChart>
        <c:grouping val="standard"/>
        <c:varyColors val="0"/>
        <c:ser>
          <c:idx val="0"/>
          <c:order val="1"/>
          <c:tx>
            <c:strRef>
              <c:f>'ICA Mixing'!$F$71</c:f>
              <c:strCache>
                <c:ptCount val="1"/>
                <c:pt idx="0">
                  <c:v>c2</c:v>
                </c:pt>
              </c:strCache>
            </c:strRef>
          </c:tx>
          <c:spPr>
            <a:ln w="19050" cap="rnd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val>
            <c:numRef>
              <c:f>'ICA Mixing'!$F$72:$F$134</c:f>
              <c:numCache>
                <c:formatCode>General</c:formatCode>
                <c:ptCount val="6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</c:numCache>
            </c:numRef>
          </c:val>
          <c:smooth val="0"/>
        </c:ser>
        <c:ser>
          <c:idx val="3"/>
          <c:order val="0"/>
          <c:tx>
            <c:strRef>
              <c:f>'ICA Mixing'!$F$1</c:f>
              <c:strCache>
                <c:ptCount val="1"/>
                <c:pt idx="0">
                  <c:v>c2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val>
            <c:numRef>
              <c:f>'ICA Mixing'!$F$2:$F$64</c:f>
              <c:numCache>
                <c:formatCode>General</c:formatCode>
                <c:ptCount val="6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-0.0157084194356844</c:v>
                </c:pt>
                <c:pt idx="7">
                  <c:v>-0.0618466599780681</c:v>
                </c:pt>
                <c:pt idx="8">
                  <c:v>-0.135515686289294</c:v>
                </c:pt>
                <c:pt idx="9">
                  <c:v>-0.232086602510501</c:v>
                </c:pt>
                <c:pt idx="10">
                  <c:v>-0.345491502812526</c:v>
                </c:pt>
                <c:pt idx="11">
                  <c:v>-0.468604740235343</c:v>
                </c:pt>
                <c:pt idx="12">
                  <c:v>-0.593690657292862</c:v>
                </c:pt>
                <c:pt idx="13">
                  <c:v>-0.712889645782536</c:v>
                </c:pt>
                <c:pt idx="14">
                  <c:v>-0.818711994874345</c:v>
                </c:pt>
                <c:pt idx="15">
                  <c:v>-0.904508497187474</c:v>
                </c:pt>
                <c:pt idx="16">
                  <c:v>-0.964888242944126</c:v>
                </c:pt>
                <c:pt idx="17">
                  <c:v>-0.996057350657239</c:v>
                </c:pt>
                <c:pt idx="18">
                  <c:v>-0.996057350657239</c:v>
                </c:pt>
                <c:pt idx="19">
                  <c:v>-0.964888242944126</c:v>
                </c:pt>
                <c:pt idx="20">
                  <c:v>-0.904508497187474</c:v>
                </c:pt>
                <c:pt idx="21">
                  <c:v>-0.818711994874345</c:v>
                </c:pt>
                <c:pt idx="22">
                  <c:v>-0.712889645782536</c:v>
                </c:pt>
                <c:pt idx="23">
                  <c:v>-0.593690657292862</c:v>
                </c:pt>
                <c:pt idx="24">
                  <c:v>-0.468604740235344</c:v>
                </c:pt>
                <c:pt idx="25">
                  <c:v>-0.345491502812526</c:v>
                </c:pt>
                <c:pt idx="26">
                  <c:v>-0.232086602510502</c:v>
                </c:pt>
                <c:pt idx="27">
                  <c:v>-0.135515686289294</c:v>
                </c:pt>
                <c:pt idx="28">
                  <c:v>-0.0618466599780684</c:v>
                </c:pt>
                <c:pt idx="29">
                  <c:v>-0.0157084194356845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28394936"/>
        <c:axId val="-2028391992"/>
      </c:lineChart>
      <c:catAx>
        <c:axId val="-20283949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28391992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-2028391992"/>
        <c:scaling>
          <c:orientation val="minMax"/>
          <c:max val="2.0"/>
          <c:min val="-1.0"/>
        </c:scaling>
        <c:delete val="1"/>
        <c:axPos val="l"/>
        <c:numFmt formatCode="General" sourceLinked="1"/>
        <c:majorTickMark val="cross"/>
        <c:minorTickMark val="none"/>
        <c:tickLblPos val="nextTo"/>
        <c:crossAx val="-2028394936"/>
        <c:crosses val="autoZero"/>
        <c:crossBetween val="between"/>
        <c:min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838447482201164"/>
          <c:y val="0.0653595292709684"/>
          <c:w val="0.893662316394899"/>
          <c:h val="0.872549715767428"/>
        </c:manualLayout>
      </c:layout>
      <c:lineChart>
        <c:grouping val="standard"/>
        <c:varyColors val="0"/>
        <c:ser>
          <c:idx val="3"/>
          <c:order val="0"/>
          <c:tx>
            <c:strRef>
              <c:f>'ICA Mixing'!$E$1</c:f>
              <c:strCache>
                <c:ptCount val="1"/>
                <c:pt idx="0">
                  <c:v>c1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val>
            <c:numRef>
              <c:f>'ICA Mixing'!$E$2:$E$64</c:f>
              <c:numCache>
                <c:formatCode>General</c:formatCode>
                <c:ptCount val="63"/>
                <c:pt idx="0">
                  <c:v>0.0</c:v>
                </c:pt>
                <c:pt idx="1">
                  <c:v>0.0078542097178422</c:v>
                </c:pt>
                <c:pt idx="2">
                  <c:v>0.0309233299890341</c:v>
                </c:pt>
                <c:pt idx="3">
                  <c:v>0.0677578431446471</c:v>
                </c:pt>
                <c:pt idx="4">
                  <c:v>0.116043301255251</c:v>
                </c:pt>
                <c:pt idx="5">
                  <c:v>0.172745751406263</c:v>
                </c:pt>
                <c:pt idx="6">
                  <c:v>0.234302370117672</c:v>
                </c:pt>
                <c:pt idx="7">
                  <c:v>0.296845328646431</c:v>
                </c:pt>
                <c:pt idx="8">
                  <c:v>0.356444822891268</c:v>
                </c:pt>
                <c:pt idx="9">
                  <c:v>0.409355997437172</c:v>
                </c:pt>
                <c:pt idx="10">
                  <c:v>0.452254248593737</c:v>
                </c:pt>
                <c:pt idx="11">
                  <c:v>0.482444121472063</c:v>
                </c:pt>
                <c:pt idx="12">
                  <c:v>0.498028675328619</c:v>
                </c:pt>
                <c:pt idx="13">
                  <c:v>0.498028675328619</c:v>
                </c:pt>
                <c:pt idx="14">
                  <c:v>0.482444121472063</c:v>
                </c:pt>
                <c:pt idx="15">
                  <c:v>0.452254248593737</c:v>
                </c:pt>
                <c:pt idx="16">
                  <c:v>0.409355997437172</c:v>
                </c:pt>
                <c:pt idx="17">
                  <c:v>0.356444822891268</c:v>
                </c:pt>
                <c:pt idx="18">
                  <c:v>0.296845328646431</c:v>
                </c:pt>
                <c:pt idx="19">
                  <c:v>0.234302370117672</c:v>
                </c:pt>
                <c:pt idx="20">
                  <c:v>0.172745751406263</c:v>
                </c:pt>
                <c:pt idx="21">
                  <c:v>0.116043301255251</c:v>
                </c:pt>
                <c:pt idx="22">
                  <c:v>0.0677578431446471</c:v>
                </c:pt>
                <c:pt idx="23">
                  <c:v>0.0309233299890342</c:v>
                </c:pt>
                <c:pt idx="24">
                  <c:v>0.00785420971784226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9808584"/>
        <c:axId val="-2105523384"/>
      </c:lineChart>
      <c:catAx>
        <c:axId val="-2119808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05523384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-2105523384"/>
        <c:scaling>
          <c:orientation val="minMax"/>
          <c:max val="2.0"/>
          <c:min val="-1.0"/>
        </c:scaling>
        <c:delete val="1"/>
        <c:axPos val="l"/>
        <c:numFmt formatCode="General" sourceLinked="1"/>
        <c:majorTickMark val="cross"/>
        <c:minorTickMark val="none"/>
        <c:tickLblPos val="nextTo"/>
        <c:crossAx val="-2119808584"/>
        <c:crosses val="autoZero"/>
        <c:crossBetween val="between"/>
        <c:min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38447482201164"/>
          <c:y val="0.0653595292709684"/>
          <c:w val="0.893662316394899"/>
          <c:h val="0.872549715767428"/>
        </c:manualLayout>
      </c:layout>
      <c:lineChart>
        <c:grouping val="standard"/>
        <c:varyColors val="0"/>
        <c:ser>
          <c:idx val="3"/>
          <c:order val="0"/>
          <c:tx>
            <c:strRef>
              <c:f>'ICA Mixing'!$E$1</c:f>
              <c:strCache>
                <c:ptCount val="1"/>
                <c:pt idx="0">
                  <c:v>c1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val>
            <c:numRef>
              <c:f>'ICA Mixing'!$E$2:$E$64</c:f>
              <c:numCache>
                <c:formatCode>General</c:formatCode>
                <c:ptCount val="63"/>
                <c:pt idx="0">
                  <c:v>0.0</c:v>
                </c:pt>
                <c:pt idx="1">
                  <c:v>0.0078542097178422</c:v>
                </c:pt>
                <c:pt idx="2">
                  <c:v>0.0309233299890341</c:v>
                </c:pt>
                <c:pt idx="3">
                  <c:v>0.0677578431446471</c:v>
                </c:pt>
                <c:pt idx="4">
                  <c:v>0.116043301255251</c:v>
                </c:pt>
                <c:pt idx="5">
                  <c:v>0.172745751406263</c:v>
                </c:pt>
                <c:pt idx="6">
                  <c:v>0.234302370117672</c:v>
                </c:pt>
                <c:pt idx="7">
                  <c:v>0.296845328646431</c:v>
                </c:pt>
                <c:pt idx="8">
                  <c:v>0.356444822891268</c:v>
                </c:pt>
                <c:pt idx="9">
                  <c:v>0.409355997437172</c:v>
                </c:pt>
                <c:pt idx="10">
                  <c:v>0.452254248593737</c:v>
                </c:pt>
                <c:pt idx="11">
                  <c:v>0.482444121472063</c:v>
                </c:pt>
                <c:pt idx="12">
                  <c:v>0.498028675328619</c:v>
                </c:pt>
                <c:pt idx="13">
                  <c:v>0.498028675328619</c:v>
                </c:pt>
                <c:pt idx="14">
                  <c:v>0.482444121472063</c:v>
                </c:pt>
                <c:pt idx="15">
                  <c:v>0.452254248593737</c:v>
                </c:pt>
                <c:pt idx="16">
                  <c:v>0.409355997437172</c:v>
                </c:pt>
                <c:pt idx="17">
                  <c:v>0.356444822891268</c:v>
                </c:pt>
                <c:pt idx="18">
                  <c:v>0.296845328646431</c:v>
                </c:pt>
                <c:pt idx="19">
                  <c:v>0.234302370117672</c:v>
                </c:pt>
                <c:pt idx="20">
                  <c:v>0.172745751406263</c:v>
                </c:pt>
                <c:pt idx="21">
                  <c:v>0.116043301255251</c:v>
                </c:pt>
                <c:pt idx="22">
                  <c:v>0.0677578431446471</c:v>
                </c:pt>
                <c:pt idx="23">
                  <c:v>0.0309233299890342</c:v>
                </c:pt>
                <c:pt idx="24">
                  <c:v>0.00785420971784226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28459048"/>
        <c:axId val="-2099059336"/>
      </c:lineChart>
      <c:catAx>
        <c:axId val="-20284590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99059336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-2099059336"/>
        <c:scaling>
          <c:orientation val="minMax"/>
          <c:max val="2.0"/>
          <c:min val="-1.0"/>
        </c:scaling>
        <c:delete val="1"/>
        <c:axPos val="l"/>
        <c:numFmt formatCode="General" sourceLinked="1"/>
        <c:majorTickMark val="cross"/>
        <c:minorTickMark val="none"/>
        <c:tickLblPos val="nextTo"/>
        <c:crossAx val="-2028459048"/>
        <c:crosses val="autoZero"/>
        <c:crossBetween val="between"/>
        <c:min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38447482201164"/>
          <c:y val="0.0653595292709684"/>
          <c:w val="0.893662316394899"/>
          <c:h val="0.872549715767428"/>
        </c:manualLayout>
      </c:layout>
      <c:lineChart>
        <c:grouping val="standard"/>
        <c:varyColors val="0"/>
        <c:ser>
          <c:idx val="3"/>
          <c:order val="0"/>
          <c:tx>
            <c:strRef>
              <c:f>'ICA Mixing'!$F$1</c:f>
              <c:strCache>
                <c:ptCount val="1"/>
                <c:pt idx="0">
                  <c:v>c2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val>
            <c:numRef>
              <c:f>'ICA Mixing'!$F$2:$F$64</c:f>
              <c:numCache>
                <c:formatCode>General</c:formatCode>
                <c:ptCount val="6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-0.0157084194356844</c:v>
                </c:pt>
                <c:pt idx="7">
                  <c:v>-0.0618466599780681</c:v>
                </c:pt>
                <c:pt idx="8">
                  <c:v>-0.135515686289294</c:v>
                </c:pt>
                <c:pt idx="9">
                  <c:v>-0.232086602510501</c:v>
                </c:pt>
                <c:pt idx="10">
                  <c:v>-0.345491502812526</c:v>
                </c:pt>
                <c:pt idx="11">
                  <c:v>-0.468604740235343</c:v>
                </c:pt>
                <c:pt idx="12">
                  <c:v>-0.593690657292862</c:v>
                </c:pt>
                <c:pt idx="13">
                  <c:v>-0.712889645782536</c:v>
                </c:pt>
                <c:pt idx="14">
                  <c:v>-0.818711994874345</c:v>
                </c:pt>
                <c:pt idx="15">
                  <c:v>-0.904508497187474</c:v>
                </c:pt>
                <c:pt idx="16">
                  <c:v>-0.964888242944126</c:v>
                </c:pt>
                <c:pt idx="17">
                  <c:v>-0.996057350657239</c:v>
                </c:pt>
                <c:pt idx="18">
                  <c:v>-0.996057350657239</c:v>
                </c:pt>
                <c:pt idx="19">
                  <c:v>-0.964888242944126</c:v>
                </c:pt>
                <c:pt idx="20">
                  <c:v>-0.904508497187474</c:v>
                </c:pt>
                <c:pt idx="21">
                  <c:v>-0.818711994874345</c:v>
                </c:pt>
                <c:pt idx="22">
                  <c:v>-0.712889645782536</c:v>
                </c:pt>
                <c:pt idx="23">
                  <c:v>-0.593690657292862</c:v>
                </c:pt>
                <c:pt idx="24">
                  <c:v>-0.468604740235344</c:v>
                </c:pt>
                <c:pt idx="25">
                  <c:v>-0.345491502812526</c:v>
                </c:pt>
                <c:pt idx="26">
                  <c:v>-0.232086602510502</c:v>
                </c:pt>
                <c:pt idx="27">
                  <c:v>-0.135515686289294</c:v>
                </c:pt>
                <c:pt idx="28">
                  <c:v>-0.0618466599780684</c:v>
                </c:pt>
                <c:pt idx="29">
                  <c:v>-0.0157084194356845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9312776"/>
        <c:axId val="-2105237064"/>
      </c:lineChart>
      <c:catAx>
        <c:axId val="-21193127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05237064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-2105237064"/>
        <c:scaling>
          <c:orientation val="minMax"/>
          <c:max val="2.0"/>
          <c:min val="-1.0"/>
        </c:scaling>
        <c:delete val="1"/>
        <c:axPos val="l"/>
        <c:numFmt formatCode="General" sourceLinked="1"/>
        <c:majorTickMark val="cross"/>
        <c:minorTickMark val="none"/>
        <c:tickLblPos val="nextTo"/>
        <c:crossAx val="-2119312776"/>
        <c:crosses val="autoZero"/>
        <c:crossBetween val="between"/>
        <c:min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06036745406824"/>
          <c:y val="0.12257217847769"/>
          <c:w val="0.893662316394899"/>
          <c:h val="0.872549715767428"/>
        </c:manualLayout>
      </c:layout>
      <c:lineChart>
        <c:grouping val="standard"/>
        <c:varyColors val="0"/>
        <c:ser>
          <c:idx val="3"/>
          <c:order val="0"/>
          <c:tx>
            <c:strRef>
              <c:f>'ICA Mixing'!$G$1</c:f>
              <c:strCache>
                <c:ptCount val="1"/>
                <c:pt idx="0">
                  <c:v>c3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val>
            <c:numRef>
              <c:f>'ICA Mixing'!$G$2:$G$64</c:f>
              <c:numCache>
                <c:formatCode>General</c:formatCode>
                <c:ptCount val="6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0.00394264934276112</c:v>
                </c:pt>
                <c:pt idx="14">
                  <c:v>0.0157084194356844</c:v>
                </c:pt>
                <c:pt idx="15">
                  <c:v>0.0351117570558743</c:v>
                </c:pt>
                <c:pt idx="16">
                  <c:v>0.0618466599780681</c:v>
                </c:pt>
                <c:pt idx="17">
                  <c:v>0.0954915028125262</c:v>
                </c:pt>
                <c:pt idx="18">
                  <c:v>0.135515686289294</c:v>
                </c:pt>
                <c:pt idx="19">
                  <c:v>0.181288005125655</c:v>
                </c:pt>
                <c:pt idx="20">
                  <c:v>0.232086602510501</c:v>
                </c:pt>
                <c:pt idx="21">
                  <c:v>0.287110354217464</c:v>
                </c:pt>
                <c:pt idx="22">
                  <c:v>0.345491502812526</c:v>
                </c:pt>
                <c:pt idx="23">
                  <c:v>0.406309342707138</c:v>
                </c:pt>
                <c:pt idx="24">
                  <c:v>0.468604740235343</c:v>
                </c:pt>
                <c:pt idx="25">
                  <c:v>0.531395259764656</c:v>
                </c:pt>
                <c:pt idx="26">
                  <c:v>0.593690657292862</c:v>
                </c:pt>
                <c:pt idx="27">
                  <c:v>0.654508497187474</c:v>
                </c:pt>
                <c:pt idx="28">
                  <c:v>0.712889645782536</c:v>
                </c:pt>
                <c:pt idx="29">
                  <c:v>0.767913397489498</c:v>
                </c:pt>
                <c:pt idx="30">
                  <c:v>0.818711994874345</c:v>
                </c:pt>
                <c:pt idx="31">
                  <c:v>0.864484313710706</c:v>
                </c:pt>
                <c:pt idx="32">
                  <c:v>0.904508497187474</c:v>
                </c:pt>
                <c:pt idx="33">
                  <c:v>0.938153340021931</c:v>
                </c:pt>
                <c:pt idx="34">
                  <c:v>0.964888242944126</c:v>
                </c:pt>
                <c:pt idx="35">
                  <c:v>0.984291580564315</c:v>
                </c:pt>
                <c:pt idx="36">
                  <c:v>0.996057350657239</c:v>
                </c:pt>
                <c:pt idx="37">
                  <c:v>1.0</c:v>
                </c:pt>
                <c:pt idx="38">
                  <c:v>0.996057350657239</c:v>
                </c:pt>
                <c:pt idx="39">
                  <c:v>0.984291580564315</c:v>
                </c:pt>
                <c:pt idx="40">
                  <c:v>0.964888242944126</c:v>
                </c:pt>
                <c:pt idx="41">
                  <c:v>0.938153340021932</c:v>
                </c:pt>
                <c:pt idx="42">
                  <c:v>0.904508497187474</c:v>
                </c:pt>
                <c:pt idx="43">
                  <c:v>0.864484313710706</c:v>
                </c:pt>
                <c:pt idx="44">
                  <c:v>0.818711994874345</c:v>
                </c:pt>
                <c:pt idx="45">
                  <c:v>0.767913397489498</c:v>
                </c:pt>
                <c:pt idx="46">
                  <c:v>0.712889645782536</c:v>
                </c:pt>
                <c:pt idx="47">
                  <c:v>0.654508497187474</c:v>
                </c:pt>
                <c:pt idx="48">
                  <c:v>0.593690657292862</c:v>
                </c:pt>
                <c:pt idx="49">
                  <c:v>0.531395259764657</c:v>
                </c:pt>
                <c:pt idx="50">
                  <c:v>0.468604740235344</c:v>
                </c:pt>
                <c:pt idx="51">
                  <c:v>0.406309342707137</c:v>
                </c:pt>
                <c:pt idx="52">
                  <c:v>0.345491502812526</c:v>
                </c:pt>
                <c:pt idx="53">
                  <c:v>0.287110354217464</c:v>
                </c:pt>
                <c:pt idx="54">
                  <c:v>0.232086602510502</c:v>
                </c:pt>
                <c:pt idx="55">
                  <c:v>0.181288005125655</c:v>
                </c:pt>
                <c:pt idx="56">
                  <c:v>0.135515686289294</c:v>
                </c:pt>
                <c:pt idx="57">
                  <c:v>0.0954915028125264</c:v>
                </c:pt>
                <c:pt idx="58">
                  <c:v>0.0618466599780684</c:v>
                </c:pt>
                <c:pt idx="59">
                  <c:v>0.0351117570558747</c:v>
                </c:pt>
                <c:pt idx="60">
                  <c:v>0.0157084194356845</c:v>
                </c:pt>
                <c:pt idx="61">
                  <c:v>0.00394264934276106</c:v>
                </c:pt>
                <c:pt idx="62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28336600"/>
        <c:axId val="-2028481416"/>
      </c:lineChart>
      <c:catAx>
        <c:axId val="-20283366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28481416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-2028481416"/>
        <c:scaling>
          <c:orientation val="minMax"/>
          <c:max val="2.0"/>
          <c:min val="-1.0"/>
        </c:scaling>
        <c:delete val="1"/>
        <c:axPos val="l"/>
        <c:numFmt formatCode="General" sourceLinked="1"/>
        <c:majorTickMark val="cross"/>
        <c:minorTickMark val="none"/>
        <c:tickLblPos val="nextTo"/>
        <c:crossAx val="-2028336600"/>
        <c:crosses val="autoZero"/>
        <c:crossBetween val="between"/>
        <c:min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38447482201164"/>
          <c:y val="0.0653595292709684"/>
          <c:w val="0.893662316394899"/>
          <c:h val="0.872549715767428"/>
        </c:manualLayout>
      </c:layout>
      <c:lineChart>
        <c:grouping val="standard"/>
        <c:varyColors val="0"/>
        <c:ser>
          <c:idx val="3"/>
          <c:order val="0"/>
          <c:tx>
            <c:strRef>
              <c:f>'ICA Mixing'!$H$1</c:f>
              <c:strCache>
                <c:ptCount val="1"/>
                <c:pt idx="0">
                  <c:v>e1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val>
            <c:numRef>
              <c:f>'ICA Mixing'!$H$2:$H$64</c:f>
              <c:numCache>
                <c:formatCode>General</c:formatCode>
                <c:ptCount val="63"/>
                <c:pt idx="0">
                  <c:v>0.0</c:v>
                </c:pt>
                <c:pt idx="1">
                  <c:v>0.0078542097178422</c:v>
                </c:pt>
                <c:pt idx="2">
                  <c:v>0.0309233299890341</c:v>
                </c:pt>
                <c:pt idx="3">
                  <c:v>0.0677578431446471</c:v>
                </c:pt>
                <c:pt idx="4">
                  <c:v>0.116043301255251</c:v>
                </c:pt>
                <c:pt idx="5">
                  <c:v>0.172745751406263</c:v>
                </c:pt>
                <c:pt idx="6">
                  <c:v>0.226448160399829</c:v>
                </c:pt>
                <c:pt idx="7">
                  <c:v>0.265921998657397</c:v>
                </c:pt>
                <c:pt idx="8">
                  <c:v>0.288686979746621</c:v>
                </c:pt>
                <c:pt idx="9">
                  <c:v>0.293312696181922</c:v>
                </c:pt>
                <c:pt idx="10">
                  <c:v>0.279508497187474</c:v>
                </c:pt>
                <c:pt idx="11">
                  <c:v>0.248141751354391</c:v>
                </c:pt>
                <c:pt idx="12">
                  <c:v>0.201183346682188</c:v>
                </c:pt>
                <c:pt idx="13">
                  <c:v>0.145526501780112</c:v>
                </c:pt>
                <c:pt idx="14">
                  <c:v>0.0887965434705749</c:v>
                </c:pt>
                <c:pt idx="15">
                  <c:v>0.0351117570558743</c:v>
                </c:pt>
                <c:pt idx="16">
                  <c:v>-0.0112414640568222</c:v>
                </c:pt>
                <c:pt idx="17">
                  <c:v>-0.0460923496248251</c:v>
                </c:pt>
                <c:pt idx="18">
                  <c:v>-0.065667660392894</c:v>
                </c:pt>
                <c:pt idx="19">
                  <c:v>-0.0668537462287357</c:v>
                </c:pt>
                <c:pt idx="20">
                  <c:v>-0.0474218946769722</c:v>
                </c:pt>
                <c:pt idx="21">
                  <c:v>-0.00620234196445768</c:v>
                </c:pt>
                <c:pt idx="22">
                  <c:v>0.0568045230659053</c:v>
                </c:pt>
                <c:pt idx="23">
                  <c:v>0.140387344049741</c:v>
                </c:pt>
                <c:pt idx="24">
                  <c:v>0.242156579835514</c:v>
                </c:pt>
                <c:pt idx="25">
                  <c:v>0.358649508358393</c:v>
                </c:pt>
                <c:pt idx="26">
                  <c:v>0.477647356037611</c:v>
                </c:pt>
                <c:pt idx="27">
                  <c:v>0.586750654042827</c:v>
                </c:pt>
                <c:pt idx="28">
                  <c:v>0.681966315793502</c:v>
                </c:pt>
                <c:pt idx="29">
                  <c:v>0.760059187771656</c:v>
                </c:pt>
                <c:pt idx="30">
                  <c:v>0.818711994874345</c:v>
                </c:pt>
                <c:pt idx="31">
                  <c:v>0.864484313710706</c:v>
                </c:pt>
                <c:pt idx="32">
                  <c:v>0.904508497187474</c:v>
                </c:pt>
                <c:pt idx="33">
                  <c:v>0.938153340021931</c:v>
                </c:pt>
                <c:pt idx="34">
                  <c:v>0.964888242944126</c:v>
                </c:pt>
                <c:pt idx="35">
                  <c:v>0.984291580564315</c:v>
                </c:pt>
                <c:pt idx="36">
                  <c:v>0.996057350657239</c:v>
                </c:pt>
                <c:pt idx="37">
                  <c:v>1.0</c:v>
                </c:pt>
                <c:pt idx="38">
                  <c:v>0.996057350657239</c:v>
                </c:pt>
                <c:pt idx="39">
                  <c:v>0.984291580564315</c:v>
                </c:pt>
                <c:pt idx="40">
                  <c:v>0.964888242944126</c:v>
                </c:pt>
                <c:pt idx="41">
                  <c:v>0.938153340021932</c:v>
                </c:pt>
                <c:pt idx="42">
                  <c:v>0.904508497187474</c:v>
                </c:pt>
                <c:pt idx="43">
                  <c:v>0.864484313710706</c:v>
                </c:pt>
                <c:pt idx="44">
                  <c:v>0.818711994874345</c:v>
                </c:pt>
                <c:pt idx="45">
                  <c:v>0.767913397489498</c:v>
                </c:pt>
                <c:pt idx="46">
                  <c:v>0.712889645782536</c:v>
                </c:pt>
                <c:pt idx="47">
                  <c:v>0.654508497187474</c:v>
                </c:pt>
                <c:pt idx="48">
                  <c:v>0.593690657292862</c:v>
                </c:pt>
                <c:pt idx="49">
                  <c:v>0.531395259764657</c:v>
                </c:pt>
                <c:pt idx="50">
                  <c:v>0.468604740235344</c:v>
                </c:pt>
                <c:pt idx="51">
                  <c:v>0.406309342707137</c:v>
                </c:pt>
                <c:pt idx="52">
                  <c:v>0.345491502812526</c:v>
                </c:pt>
                <c:pt idx="53">
                  <c:v>0.287110354217464</c:v>
                </c:pt>
                <c:pt idx="54">
                  <c:v>0.232086602510502</c:v>
                </c:pt>
                <c:pt idx="55">
                  <c:v>0.181288005125655</c:v>
                </c:pt>
                <c:pt idx="56">
                  <c:v>0.135515686289294</c:v>
                </c:pt>
                <c:pt idx="57">
                  <c:v>0.0954915028125264</c:v>
                </c:pt>
                <c:pt idx="58">
                  <c:v>0.0618466599780684</c:v>
                </c:pt>
                <c:pt idx="59">
                  <c:v>0.0351117570558747</c:v>
                </c:pt>
                <c:pt idx="60">
                  <c:v>0.0157084194356845</c:v>
                </c:pt>
                <c:pt idx="61">
                  <c:v>0.00394264934276106</c:v>
                </c:pt>
                <c:pt idx="62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67433192"/>
        <c:axId val="-2067430184"/>
      </c:lineChart>
      <c:catAx>
        <c:axId val="-20674331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67430184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-2067430184"/>
        <c:scaling>
          <c:orientation val="minMax"/>
          <c:max val="2.0"/>
          <c:min val="-1.0"/>
        </c:scaling>
        <c:delete val="1"/>
        <c:axPos val="l"/>
        <c:numFmt formatCode="General" sourceLinked="1"/>
        <c:majorTickMark val="cross"/>
        <c:minorTickMark val="none"/>
        <c:tickLblPos val="nextTo"/>
        <c:crossAx val="-2067433192"/>
        <c:crosses val="autoZero"/>
        <c:crossBetween val="between"/>
        <c:min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38447482201164"/>
          <c:y val="0.0653595292709684"/>
          <c:w val="0.893662316394899"/>
          <c:h val="0.872549715767428"/>
        </c:manualLayout>
      </c:layout>
      <c:lineChart>
        <c:grouping val="standard"/>
        <c:varyColors val="0"/>
        <c:ser>
          <c:idx val="3"/>
          <c:order val="0"/>
          <c:tx>
            <c:strRef>
              <c:f>'ICA Mixing'!$I$1</c:f>
              <c:strCache>
                <c:ptCount val="1"/>
                <c:pt idx="0">
                  <c:v>e2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val>
            <c:numRef>
              <c:f>'ICA Mixing'!$I$2:$I$64</c:f>
              <c:numCache>
                <c:formatCode>General</c:formatCode>
                <c:ptCount val="63"/>
                <c:pt idx="0">
                  <c:v>0.0</c:v>
                </c:pt>
                <c:pt idx="1">
                  <c:v>0.00196355242946055</c:v>
                </c:pt>
                <c:pt idx="2">
                  <c:v>0.00773083249725852</c:v>
                </c:pt>
                <c:pt idx="3">
                  <c:v>0.0169394607861618</c:v>
                </c:pt>
                <c:pt idx="4">
                  <c:v>0.0290108253138127</c:v>
                </c:pt>
                <c:pt idx="5">
                  <c:v>0.0431864378515658</c:v>
                </c:pt>
                <c:pt idx="6">
                  <c:v>0.0507213828115757</c:v>
                </c:pt>
                <c:pt idx="7">
                  <c:v>0.0432880021725737</c:v>
                </c:pt>
                <c:pt idx="8">
                  <c:v>0.0213533625781699</c:v>
                </c:pt>
                <c:pt idx="9">
                  <c:v>-0.0137043018959576</c:v>
                </c:pt>
                <c:pt idx="10">
                  <c:v>-0.0596821892578289</c:v>
                </c:pt>
                <c:pt idx="11">
                  <c:v>-0.113691339749656</c:v>
                </c:pt>
                <c:pt idx="12">
                  <c:v>-0.172338159814276</c:v>
                </c:pt>
                <c:pt idx="13">
                  <c:v>-0.228980667052042</c:v>
                </c:pt>
                <c:pt idx="14">
                  <c:v>-0.276963652492393</c:v>
                </c:pt>
                <c:pt idx="15">
                  <c:v>-0.312856868653397</c:v>
                </c:pt>
                <c:pt idx="16">
                  <c:v>-0.333720127129219</c:v>
                </c:pt>
                <c:pt idx="17">
                  <c:v>-0.337298842496408</c:v>
                </c:pt>
                <c:pt idx="18">
                  <c:v>-0.322180578450041</c:v>
                </c:pt>
                <c:pt idx="19">
                  <c:v>-0.287902525098403</c:v>
                </c:pt>
                <c:pt idx="20">
                  <c:v>-0.235002858859295</c:v>
                </c:pt>
                <c:pt idx="21">
                  <c:v>-0.165012406460262</c:v>
                </c:pt>
                <c:pt idx="22">
                  <c:v>-0.0803867349957116</c:v>
                </c:pt>
                <c:pt idx="23">
                  <c:v>0.0156175108811806</c:v>
                </c:pt>
                <c:pt idx="24">
                  <c:v>0.119114737488296</c:v>
                </c:pt>
                <c:pt idx="25">
                  <c:v>0.225800693417229</c:v>
                </c:pt>
                <c:pt idx="26">
                  <c:v>0.329224691714396</c:v>
                </c:pt>
                <c:pt idx="27">
                  <c:v>0.423123529745958</c:v>
                </c:pt>
                <c:pt idx="28">
                  <c:v>0.503743904347868</c:v>
                </c:pt>
                <c:pt idx="29">
                  <c:v>0.568080838399281</c:v>
                </c:pt>
                <c:pt idx="30">
                  <c:v>0.614033996155758</c:v>
                </c:pt>
                <c:pt idx="31">
                  <c:v>0.648363235283029</c:v>
                </c:pt>
                <c:pt idx="32">
                  <c:v>0.678381372890605</c:v>
                </c:pt>
                <c:pt idx="33">
                  <c:v>0.703615005016449</c:v>
                </c:pt>
                <c:pt idx="34">
                  <c:v>0.723666182208094</c:v>
                </c:pt>
                <c:pt idx="35">
                  <c:v>0.738218685423237</c:v>
                </c:pt>
                <c:pt idx="36">
                  <c:v>0.747043012992929</c:v>
                </c:pt>
                <c:pt idx="37">
                  <c:v>0.75</c:v>
                </c:pt>
                <c:pt idx="38">
                  <c:v>0.747043012992929</c:v>
                </c:pt>
                <c:pt idx="39">
                  <c:v>0.738218685423237</c:v>
                </c:pt>
                <c:pt idx="40">
                  <c:v>0.723666182208094</c:v>
                </c:pt>
                <c:pt idx="41">
                  <c:v>0.703615005016449</c:v>
                </c:pt>
                <c:pt idx="42">
                  <c:v>0.678381372890605</c:v>
                </c:pt>
                <c:pt idx="43">
                  <c:v>0.648363235283029</c:v>
                </c:pt>
                <c:pt idx="44">
                  <c:v>0.614033996155759</c:v>
                </c:pt>
                <c:pt idx="45">
                  <c:v>0.575935048117124</c:v>
                </c:pt>
                <c:pt idx="46">
                  <c:v>0.534667234336902</c:v>
                </c:pt>
                <c:pt idx="47">
                  <c:v>0.490881372890605</c:v>
                </c:pt>
                <c:pt idx="48">
                  <c:v>0.445267992969647</c:v>
                </c:pt>
                <c:pt idx="49">
                  <c:v>0.398546444823492</c:v>
                </c:pt>
                <c:pt idx="50">
                  <c:v>0.351453555176508</c:v>
                </c:pt>
                <c:pt idx="51">
                  <c:v>0.304732007030353</c:v>
                </c:pt>
                <c:pt idx="52">
                  <c:v>0.259118627109395</c:v>
                </c:pt>
                <c:pt idx="53">
                  <c:v>0.215332765663098</c:v>
                </c:pt>
                <c:pt idx="54">
                  <c:v>0.174064951882877</c:v>
                </c:pt>
                <c:pt idx="55">
                  <c:v>0.135966003844242</c:v>
                </c:pt>
                <c:pt idx="56">
                  <c:v>0.101636764716971</c:v>
                </c:pt>
                <c:pt idx="57">
                  <c:v>0.0716186271093948</c:v>
                </c:pt>
                <c:pt idx="58">
                  <c:v>0.0463849949835513</c:v>
                </c:pt>
                <c:pt idx="59">
                  <c:v>0.026333817791906</c:v>
                </c:pt>
                <c:pt idx="60">
                  <c:v>0.0117813145767634</c:v>
                </c:pt>
                <c:pt idx="61">
                  <c:v>0.0029569870070708</c:v>
                </c:pt>
                <c:pt idx="62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9765176"/>
        <c:axId val="-2066805912"/>
      </c:lineChart>
      <c:catAx>
        <c:axId val="-21197651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66805912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-2066805912"/>
        <c:scaling>
          <c:orientation val="minMax"/>
          <c:max val="2.0"/>
          <c:min val="-1.0"/>
        </c:scaling>
        <c:delete val="1"/>
        <c:axPos val="l"/>
        <c:numFmt formatCode="General" sourceLinked="1"/>
        <c:majorTickMark val="cross"/>
        <c:minorTickMark val="none"/>
        <c:tickLblPos val="nextTo"/>
        <c:crossAx val="-2119765176"/>
        <c:crosses val="autoZero"/>
        <c:crossBetween val="between"/>
        <c:min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38447482201164"/>
          <c:y val="0.0653595292709684"/>
          <c:w val="0.893662316394899"/>
          <c:h val="0.872549715767428"/>
        </c:manualLayout>
      </c:layout>
      <c:lineChart>
        <c:grouping val="standard"/>
        <c:varyColors val="0"/>
        <c:ser>
          <c:idx val="3"/>
          <c:order val="0"/>
          <c:tx>
            <c:strRef>
              <c:f>'ICA Mixing'!$J$1</c:f>
              <c:strCache>
                <c:ptCount val="1"/>
                <c:pt idx="0">
                  <c:v>e3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val>
            <c:numRef>
              <c:f>'ICA Mixing'!$J$2:$J$64</c:f>
              <c:numCache>
                <c:formatCode>General</c:formatCode>
                <c:ptCount val="63"/>
                <c:pt idx="0">
                  <c:v>0.0</c:v>
                </c:pt>
                <c:pt idx="1">
                  <c:v>0.0039271048589211</c:v>
                </c:pt>
                <c:pt idx="2">
                  <c:v>0.015461664994517</c:v>
                </c:pt>
                <c:pt idx="3">
                  <c:v>0.0338789215723235</c:v>
                </c:pt>
                <c:pt idx="4">
                  <c:v>0.0580216506276254</c:v>
                </c:pt>
                <c:pt idx="5">
                  <c:v>0.0863728757031315</c:v>
                </c:pt>
                <c:pt idx="6">
                  <c:v>0.125005394776678</c:v>
                </c:pt>
                <c:pt idx="7">
                  <c:v>0.17934599431225</c:v>
                </c:pt>
                <c:pt idx="8">
                  <c:v>0.245980254590281</c:v>
                </c:pt>
                <c:pt idx="9">
                  <c:v>0.320721299973837</c:v>
                </c:pt>
                <c:pt idx="10">
                  <c:v>0.398872875703131</c:v>
                </c:pt>
                <c:pt idx="11">
                  <c:v>0.475524430853703</c:v>
                </c:pt>
                <c:pt idx="12">
                  <c:v>0.545859666310741</c:v>
                </c:pt>
                <c:pt idx="13">
                  <c:v>0.607430485226958</c:v>
                </c:pt>
                <c:pt idx="14">
                  <c:v>0.658432267891046</c:v>
                </c:pt>
                <c:pt idx="15">
                  <c:v>0.695937251418542</c:v>
                </c:pt>
                <c:pt idx="16">
                  <c:v>0.718045450179683</c:v>
                </c:pt>
                <c:pt idx="17">
                  <c:v>0.723996838180517</c:v>
                </c:pt>
                <c:pt idx="18">
                  <c:v>0.714209182796482</c:v>
                </c:pt>
                <c:pt idx="19">
                  <c:v>0.690239309093726</c:v>
                </c:pt>
                <c:pt idx="20">
                  <c:v>0.654670425552119</c:v>
                </c:pt>
                <c:pt idx="21">
                  <c:v>0.61093282517353</c:v>
                </c:pt>
                <c:pt idx="22">
                  <c:v>0.563069495869855</c:v>
                </c:pt>
                <c:pt idx="23">
                  <c:v>0.515461664994517</c:v>
                </c:pt>
                <c:pt idx="24">
                  <c:v>0.472531845094265</c:v>
                </c:pt>
                <c:pt idx="25">
                  <c:v>0.438443381288591</c:v>
                </c:pt>
                <c:pt idx="26">
                  <c:v>0.412888629901682</c:v>
                </c:pt>
                <c:pt idx="27">
                  <c:v>0.395012091738384</c:v>
                </c:pt>
                <c:pt idx="28">
                  <c:v>0.387368152880302</c:v>
                </c:pt>
                <c:pt idx="29">
                  <c:v>0.391810908462591</c:v>
                </c:pt>
                <c:pt idx="30">
                  <c:v>0.409355997437172</c:v>
                </c:pt>
                <c:pt idx="31">
                  <c:v>0.432242156855353</c:v>
                </c:pt>
                <c:pt idx="32">
                  <c:v>0.452254248593737</c:v>
                </c:pt>
                <c:pt idx="33">
                  <c:v>0.469076670010966</c:v>
                </c:pt>
                <c:pt idx="34">
                  <c:v>0.482444121472063</c:v>
                </c:pt>
                <c:pt idx="35">
                  <c:v>0.492145790282158</c:v>
                </c:pt>
                <c:pt idx="36">
                  <c:v>0.498028675328619</c:v>
                </c:pt>
                <c:pt idx="37">
                  <c:v>0.5</c:v>
                </c:pt>
                <c:pt idx="38">
                  <c:v>0.498028675328619</c:v>
                </c:pt>
                <c:pt idx="39">
                  <c:v>0.492145790282158</c:v>
                </c:pt>
                <c:pt idx="40">
                  <c:v>0.482444121472063</c:v>
                </c:pt>
                <c:pt idx="41">
                  <c:v>0.469076670010966</c:v>
                </c:pt>
                <c:pt idx="42">
                  <c:v>0.452254248593737</c:v>
                </c:pt>
                <c:pt idx="43">
                  <c:v>0.432242156855353</c:v>
                </c:pt>
                <c:pt idx="44">
                  <c:v>0.409355997437172</c:v>
                </c:pt>
                <c:pt idx="45">
                  <c:v>0.383956698744749</c:v>
                </c:pt>
                <c:pt idx="46">
                  <c:v>0.356444822891268</c:v>
                </c:pt>
                <c:pt idx="47">
                  <c:v>0.327254248593737</c:v>
                </c:pt>
                <c:pt idx="48">
                  <c:v>0.296845328646431</c:v>
                </c:pt>
                <c:pt idx="49">
                  <c:v>0.265697629882328</c:v>
                </c:pt>
                <c:pt idx="50">
                  <c:v>0.234302370117672</c:v>
                </c:pt>
                <c:pt idx="51">
                  <c:v>0.203154671353569</c:v>
                </c:pt>
                <c:pt idx="52">
                  <c:v>0.172745751406263</c:v>
                </c:pt>
                <c:pt idx="53">
                  <c:v>0.143555177108732</c:v>
                </c:pt>
                <c:pt idx="54">
                  <c:v>0.116043301255251</c:v>
                </c:pt>
                <c:pt idx="55">
                  <c:v>0.0906440025628277</c:v>
                </c:pt>
                <c:pt idx="56">
                  <c:v>0.0677578431446471</c:v>
                </c:pt>
                <c:pt idx="57">
                  <c:v>0.0477457514062632</c:v>
                </c:pt>
                <c:pt idx="58">
                  <c:v>0.0309233299890342</c:v>
                </c:pt>
                <c:pt idx="59">
                  <c:v>0.0175558785279373</c:v>
                </c:pt>
                <c:pt idx="60">
                  <c:v>0.00785420971784226</c:v>
                </c:pt>
                <c:pt idx="61">
                  <c:v>0.00197132467138053</c:v>
                </c:pt>
                <c:pt idx="62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66821880"/>
        <c:axId val="-2119117336"/>
      </c:lineChart>
      <c:catAx>
        <c:axId val="-20668218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19117336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-2119117336"/>
        <c:scaling>
          <c:orientation val="minMax"/>
          <c:max val="2.0"/>
          <c:min val="-1.0"/>
        </c:scaling>
        <c:delete val="1"/>
        <c:axPos val="l"/>
        <c:numFmt formatCode="General" sourceLinked="1"/>
        <c:majorTickMark val="cross"/>
        <c:minorTickMark val="none"/>
        <c:tickLblPos val="nextTo"/>
        <c:crossAx val="-2066821880"/>
        <c:crosses val="autoZero"/>
        <c:crossBetween val="between"/>
        <c:min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38447482201164"/>
          <c:y val="0.0653595292709684"/>
          <c:w val="0.893662316394899"/>
          <c:h val="0.872549715767428"/>
        </c:manualLayout>
      </c:layout>
      <c:lineChart>
        <c:grouping val="standard"/>
        <c:varyColors val="0"/>
        <c:ser>
          <c:idx val="3"/>
          <c:order val="0"/>
          <c:tx>
            <c:strRef>
              <c:f>'ICA Mixing'!$E$1</c:f>
              <c:strCache>
                <c:ptCount val="1"/>
                <c:pt idx="0">
                  <c:v>c1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val>
            <c:numRef>
              <c:f>'ICA Mixing'!$E$2:$E$64</c:f>
              <c:numCache>
                <c:formatCode>General</c:formatCode>
                <c:ptCount val="63"/>
                <c:pt idx="0">
                  <c:v>0.0</c:v>
                </c:pt>
                <c:pt idx="1">
                  <c:v>0.0078542097178422</c:v>
                </c:pt>
                <c:pt idx="2">
                  <c:v>0.0309233299890341</c:v>
                </c:pt>
                <c:pt idx="3">
                  <c:v>0.0677578431446471</c:v>
                </c:pt>
                <c:pt idx="4">
                  <c:v>0.116043301255251</c:v>
                </c:pt>
                <c:pt idx="5">
                  <c:v>0.172745751406263</c:v>
                </c:pt>
                <c:pt idx="6">
                  <c:v>0.234302370117672</c:v>
                </c:pt>
                <c:pt idx="7">
                  <c:v>0.296845328646431</c:v>
                </c:pt>
                <c:pt idx="8">
                  <c:v>0.356444822891268</c:v>
                </c:pt>
                <c:pt idx="9">
                  <c:v>0.409355997437172</c:v>
                </c:pt>
                <c:pt idx="10">
                  <c:v>0.452254248593737</c:v>
                </c:pt>
                <c:pt idx="11">
                  <c:v>0.482444121472063</c:v>
                </c:pt>
                <c:pt idx="12">
                  <c:v>0.498028675328619</c:v>
                </c:pt>
                <c:pt idx="13">
                  <c:v>0.498028675328619</c:v>
                </c:pt>
                <c:pt idx="14">
                  <c:v>0.482444121472063</c:v>
                </c:pt>
                <c:pt idx="15">
                  <c:v>0.452254248593737</c:v>
                </c:pt>
                <c:pt idx="16">
                  <c:v>0.409355997437172</c:v>
                </c:pt>
                <c:pt idx="17">
                  <c:v>0.356444822891268</c:v>
                </c:pt>
                <c:pt idx="18">
                  <c:v>0.296845328646431</c:v>
                </c:pt>
                <c:pt idx="19">
                  <c:v>0.234302370117672</c:v>
                </c:pt>
                <c:pt idx="20">
                  <c:v>0.172745751406263</c:v>
                </c:pt>
                <c:pt idx="21">
                  <c:v>0.116043301255251</c:v>
                </c:pt>
                <c:pt idx="22">
                  <c:v>0.0677578431446471</c:v>
                </c:pt>
                <c:pt idx="23">
                  <c:v>0.0309233299890342</c:v>
                </c:pt>
                <c:pt idx="24">
                  <c:v>0.00785420971784226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63783848"/>
        <c:axId val="-2063789528"/>
      </c:lineChart>
      <c:catAx>
        <c:axId val="-20637838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63789528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-2063789528"/>
        <c:scaling>
          <c:orientation val="minMax"/>
          <c:max val="2.0"/>
          <c:min val="-1.0"/>
        </c:scaling>
        <c:delete val="1"/>
        <c:axPos val="l"/>
        <c:numFmt formatCode="General" sourceLinked="1"/>
        <c:majorTickMark val="cross"/>
        <c:minorTickMark val="none"/>
        <c:tickLblPos val="nextTo"/>
        <c:crossAx val="-2063783848"/>
        <c:crosses val="autoZero"/>
        <c:crossBetween val="between"/>
        <c:min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38447482201164"/>
          <c:y val="0.0653595292709684"/>
          <c:w val="0.893662316394899"/>
          <c:h val="0.872549715767428"/>
        </c:manualLayout>
      </c:layout>
      <c:lineChart>
        <c:grouping val="standard"/>
        <c:varyColors val="0"/>
        <c:ser>
          <c:idx val="3"/>
          <c:order val="0"/>
          <c:tx>
            <c:strRef>
              <c:f>'ICA Mixing'!$H$1</c:f>
              <c:strCache>
                <c:ptCount val="1"/>
                <c:pt idx="0">
                  <c:v>e1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val>
            <c:numRef>
              <c:f>'ICA Mixing'!$H$2:$H$64</c:f>
              <c:numCache>
                <c:formatCode>General</c:formatCode>
                <c:ptCount val="63"/>
                <c:pt idx="0">
                  <c:v>0.0</c:v>
                </c:pt>
                <c:pt idx="1">
                  <c:v>0.0078542097178422</c:v>
                </c:pt>
                <c:pt idx="2">
                  <c:v>0.0309233299890341</c:v>
                </c:pt>
                <c:pt idx="3">
                  <c:v>0.0677578431446471</c:v>
                </c:pt>
                <c:pt idx="4">
                  <c:v>0.116043301255251</c:v>
                </c:pt>
                <c:pt idx="5">
                  <c:v>0.172745751406263</c:v>
                </c:pt>
                <c:pt idx="6">
                  <c:v>0.226448160399829</c:v>
                </c:pt>
                <c:pt idx="7">
                  <c:v>0.265921998657397</c:v>
                </c:pt>
                <c:pt idx="8">
                  <c:v>0.288686979746621</c:v>
                </c:pt>
                <c:pt idx="9">
                  <c:v>0.293312696181922</c:v>
                </c:pt>
                <c:pt idx="10">
                  <c:v>0.279508497187474</c:v>
                </c:pt>
                <c:pt idx="11">
                  <c:v>0.248141751354391</c:v>
                </c:pt>
                <c:pt idx="12">
                  <c:v>0.201183346682188</c:v>
                </c:pt>
                <c:pt idx="13">
                  <c:v>0.145526501780112</c:v>
                </c:pt>
                <c:pt idx="14">
                  <c:v>0.0887965434705749</c:v>
                </c:pt>
                <c:pt idx="15">
                  <c:v>0.0351117570558743</c:v>
                </c:pt>
                <c:pt idx="16">
                  <c:v>-0.0112414640568222</c:v>
                </c:pt>
                <c:pt idx="17">
                  <c:v>-0.0460923496248251</c:v>
                </c:pt>
                <c:pt idx="18">
                  <c:v>-0.065667660392894</c:v>
                </c:pt>
                <c:pt idx="19">
                  <c:v>-0.0668537462287357</c:v>
                </c:pt>
                <c:pt idx="20">
                  <c:v>-0.0474218946769722</c:v>
                </c:pt>
                <c:pt idx="21">
                  <c:v>-0.00620234196445768</c:v>
                </c:pt>
                <c:pt idx="22">
                  <c:v>0.0568045230659053</c:v>
                </c:pt>
                <c:pt idx="23">
                  <c:v>0.140387344049741</c:v>
                </c:pt>
                <c:pt idx="24">
                  <c:v>0.242156579835514</c:v>
                </c:pt>
                <c:pt idx="25">
                  <c:v>0.358649508358393</c:v>
                </c:pt>
                <c:pt idx="26">
                  <c:v>0.477647356037611</c:v>
                </c:pt>
                <c:pt idx="27">
                  <c:v>0.586750654042827</c:v>
                </c:pt>
                <c:pt idx="28">
                  <c:v>0.681966315793502</c:v>
                </c:pt>
                <c:pt idx="29">
                  <c:v>0.760059187771656</c:v>
                </c:pt>
                <c:pt idx="30">
                  <c:v>0.818711994874345</c:v>
                </c:pt>
                <c:pt idx="31">
                  <c:v>0.864484313710706</c:v>
                </c:pt>
                <c:pt idx="32">
                  <c:v>0.904508497187474</c:v>
                </c:pt>
                <c:pt idx="33">
                  <c:v>0.938153340021931</c:v>
                </c:pt>
                <c:pt idx="34">
                  <c:v>0.964888242944126</c:v>
                </c:pt>
                <c:pt idx="35">
                  <c:v>0.984291580564315</c:v>
                </c:pt>
                <c:pt idx="36">
                  <c:v>0.996057350657239</c:v>
                </c:pt>
                <c:pt idx="37">
                  <c:v>1.0</c:v>
                </c:pt>
                <c:pt idx="38">
                  <c:v>0.996057350657239</c:v>
                </c:pt>
                <c:pt idx="39">
                  <c:v>0.984291580564315</c:v>
                </c:pt>
                <c:pt idx="40">
                  <c:v>0.964888242944126</c:v>
                </c:pt>
                <c:pt idx="41">
                  <c:v>0.938153340021932</c:v>
                </c:pt>
                <c:pt idx="42">
                  <c:v>0.904508497187474</c:v>
                </c:pt>
                <c:pt idx="43">
                  <c:v>0.864484313710706</c:v>
                </c:pt>
                <c:pt idx="44">
                  <c:v>0.818711994874345</c:v>
                </c:pt>
                <c:pt idx="45">
                  <c:v>0.767913397489498</c:v>
                </c:pt>
                <c:pt idx="46">
                  <c:v>0.712889645782536</c:v>
                </c:pt>
                <c:pt idx="47">
                  <c:v>0.654508497187474</c:v>
                </c:pt>
                <c:pt idx="48">
                  <c:v>0.593690657292862</c:v>
                </c:pt>
                <c:pt idx="49">
                  <c:v>0.531395259764657</c:v>
                </c:pt>
                <c:pt idx="50">
                  <c:v>0.468604740235344</c:v>
                </c:pt>
                <c:pt idx="51">
                  <c:v>0.406309342707137</c:v>
                </c:pt>
                <c:pt idx="52">
                  <c:v>0.345491502812526</c:v>
                </c:pt>
                <c:pt idx="53">
                  <c:v>0.287110354217464</c:v>
                </c:pt>
                <c:pt idx="54">
                  <c:v>0.232086602510502</c:v>
                </c:pt>
                <c:pt idx="55">
                  <c:v>0.181288005125655</c:v>
                </c:pt>
                <c:pt idx="56">
                  <c:v>0.135515686289294</c:v>
                </c:pt>
                <c:pt idx="57">
                  <c:v>0.0954915028125264</c:v>
                </c:pt>
                <c:pt idx="58">
                  <c:v>0.0618466599780684</c:v>
                </c:pt>
                <c:pt idx="59">
                  <c:v>0.0351117570558747</c:v>
                </c:pt>
                <c:pt idx="60">
                  <c:v>0.0157084194356845</c:v>
                </c:pt>
                <c:pt idx="61">
                  <c:v>0.00394264934276106</c:v>
                </c:pt>
                <c:pt idx="62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9041064"/>
        <c:axId val="-2119441736"/>
      </c:lineChart>
      <c:catAx>
        <c:axId val="-21190410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19441736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-2119441736"/>
        <c:scaling>
          <c:orientation val="minMax"/>
          <c:max val="2.0"/>
          <c:min val="-1.0"/>
        </c:scaling>
        <c:delete val="1"/>
        <c:axPos val="l"/>
        <c:numFmt formatCode="General" sourceLinked="1"/>
        <c:majorTickMark val="cross"/>
        <c:minorTickMark val="none"/>
        <c:tickLblPos val="nextTo"/>
        <c:crossAx val="-2119041064"/>
        <c:crosses val="autoZero"/>
        <c:crossBetween val="between"/>
        <c:min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38447482201164"/>
          <c:y val="0.0653595292709684"/>
          <c:w val="0.893662316394899"/>
          <c:h val="0.872549715767428"/>
        </c:manualLayout>
      </c:layout>
      <c:lineChart>
        <c:grouping val="standard"/>
        <c:varyColors val="0"/>
        <c:ser>
          <c:idx val="3"/>
          <c:order val="0"/>
          <c:tx>
            <c:strRef>
              <c:f>'ICA Mixing'!$F$1</c:f>
              <c:strCache>
                <c:ptCount val="1"/>
                <c:pt idx="0">
                  <c:v>c2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val>
            <c:numRef>
              <c:f>'ICA Mixing'!$F$2:$F$64</c:f>
              <c:numCache>
                <c:formatCode>General</c:formatCode>
                <c:ptCount val="6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-0.0157084194356844</c:v>
                </c:pt>
                <c:pt idx="7">
                  <c:v>-0.0618466599780681</c:v>
                </c:pt>
                <c:pt idx="8">
                  <c:v>-0.135515686289294</c:v>
                </c:pt>
                <c:pt idx="9">
                  <c:v>-0.232086602510501</c:v>
                </c:pt>
                <c:pt idx="10">
                  <c:v>-0.345491502812526</c:v>
                </c:pt>
                <c:pt idx="11">
                  <c:v>-0.468604740235343</c:v>
                </c:pt>
                <c:pt idx="12">
                  <c:v>-0.593690657292862</c:v>
                </c:pt>
                <c:pt idx="13">
                  <c:v>-0.712889645782536</c:v>
                </c:pt>
                <c:pt idx="14">
                  <c:v>-0.818711994874345</c:v>
                </c:pt>
                <c:pt idx="15">
                  <c:v>-0.904508497187474</c:v>
                </c:pt>
                <c:pt idx="16">
                  <c:v>-0.964888242944126</c:v>
                </c:pt>
                <c:pt idx="17">
                  <c:v>-0.996057350657239</c:v>
                </c:pt>
                <c:pt idx="18">
                  <c:v>-0.996057350657239</c:v>
                </c:pt>
                <c:pt idx="19">
                  <c:v>-0.964888242944126</c:v>
                </c:pt>
                <c:pt idx="20">
                  <c:v>-0.904508497187474</c:v>
                </c:pt>
                <c:pt idx="21">
                  <c:v>-0.818711994874345</c:v>
                </c:pt>
                <c:pt idx="22">
                  <c:v>-0.712889645782536</c:v>
                </c:pt>
                <c:pt idx="23">
                  <c:v>-0.593690657292862</c:v>
                </c:pt>
                <c:pt idx="24">
                  <c:v>-0.468604740235344</c:v>
                </c:pt>
                <c:pt idx="25">
                  <c:v>-0.345491502812526</c:v>
                </c:pt>
                <c:pt idx="26">
                  <c:v>-0.232086602510502</c:v>
                </c:pt>
                <c:pt idx="27">
                  <c:v>-0.135515686289294</c:v>
                </c:pt>
                <c:pt idx="28">
                  <c:v>-0.0618466599780684</c:v>
                </c:pt>
                <c:pt idx="29">
                  <c:v>-0.0157084194356845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63826776"/>
        <c:axId val="-2063840680"/>
      </c:lineChart>
      <c:catAx>
        <c:axId val="-20638267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63840680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-2063840680"/>
        <c:scaling>
          <c:orientation val="minMax"/>
          <c:max val="2.0"/>
          <c:min val="-1.0"/>
        </c:scaling>
        <c:delete val="1"/>
        <c:axPos val="l"/>
        <c:numFmt formatCode="General" sourceLinked="1"/>
        <c:majorTickMark val="cross"/>
        <c:minorTickMark val="none"/>
        <c:tickLblPos val="nextTo"/>
        <c:crossAx val="-2063826776"/>
        <c:crosses val="autoZero"/>
        <c:crossBetween val="between"/>
        <c:min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06036745406824"/>
          <c:y val="0.12257217847769"/>
          <c:w val="0.893662316394899"/>
          <c:h val="0.872549715767428"/>
        </c:manualLayout>
      </c:layout>
      <c:lineChart>
        <c:grouping val="standard"/>
        <c:varyColors val="0"/>
        <c:ser>
          <c:idx val="3"/>
          <c:order val="0"/>
          <c:tx>
            <c:strRef>
              <c:f>'ICA Mixing'!$G$1</c:f>
              <c:strCache>
                <c:ptCount val="1"/>
                <c:pt idx="0">
                  <c:v>c3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val>
            <c:numRef>
              <c:f>'ICA Mixing'!$G$2:$G$64</c:f>
              <c:numCache>
                <c:formatCode>General</c:formatCode>
                <c:ptCount val="6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0.00394264934276112</c:v>
                </c:pt>
                <c:pt idx="14">
                  <c:v>0.0157084194356844</c:v>
                </c:pt>
                <c:pt idx="15">
                  <c:v>0.0351117570558743</c:v>
                </c:pt>
                <c:pt idx="16">
                  <c:v>0.0618466599780681</c:v>
                </c:pt>
                <c:pt idx="17">
                  <c:v>0.0954915028125262</c:v>
                </c:pt>
                <c:pt idx="18">
                  <c:v>0.135515686289294</c:v>
                </c:pt>
                <c:pt idx="19">
                  <c:v>0.181288005125655</c:v>
                </c:pt>
                <c:pt idx="20">
                  <c:v>0.232086602510501</c:v>
                </c:pt>
                <c:pt idx="21">
                  <c:v>0.287110354217464</c:v>
                </c:pt>
                <c:pt idx="22">
                  <c:v>0.345491502812526</c:v>
                </c:pt>
                <c:pt idx="23">
                  <c:v>0.406309342707138</c:v>
                </c:pt>
                <c:pt idx="24">
                  <c:v>0.468604740235343</c:v>
                </c:pt>
                <c:pt idx="25">
                  <c:v>0.531395259764656</c:v>
                </c:pt>
                <c:pt idx="26">
                  <c:v>0.593690657292862</c:v>
                </c:pt>
                <c:pt idx="27">
                  <c:v>0.654508497187474</c:v>
                </c:pt>
                <c:pt idx="28">
                  <c:v>0.712889645782536</c:v>
                </c:pt>
                <c:pt idx="29">
                  <c:v>0.767913397489498</c:v>
                </c:pt>
                <c:pt idx="30">
                  <c:v>0.818711994874345</c:v>
                </c:pt>
                <c:pt idx="31">
                  <c:v>0.864484313710706</c:v>
                </c:pt>
                <c:pt idx="32">
                  <c:v>0.904508497187474</c:v>
                </c:pt>
                <c:pt idx="33">
                  <c:v>0.938153340021931</c:v>
                </c:pt>
                <c:pt idx="34">
                  <c:v>0.964888242944126</c:v>
                </c:pt>
                <c:pt idx="35">
                  <c:v>0.984291580564315</c:v>
                </c:pt>
                <c:pt idx="36">
                  <c:v>0.996057350657239</c:v>
                </c:pt>
                <c:pt idx="37">
                  <c:v>1.0</c:v>
                </c:pt>
                <c:pt idx="38">
                  <c:v>0.996057350657239</c:v>
                </c:pt>
                <c:pt idx="39">
                  <c:v>0.984291580564315</c:v>
                </c:pt>
                <c:pt idx="40">
                  <c:v>0.964888242944126</c:v>
                </c:pt>
                <c:pt idx="41">
                  <c:v>0.938153340021932</c:v>
                </c:pt>
                <c:pt idx="42">
                  <c:v>0.904508497187474</c:v>
                </c:pt>
                <c:pt idx="43">
                  <c:v>0.864484313710706</c:v>
                </c:pt>
                <c:pt idx="44">
                  <c:v>0.818711994874345</c:v>
                </c:pt>
                <c:pt idx="45">
                  <c:v>0.767913397489498</c:v>
                </c:pt>
                <c:pt idx="46">
                  <c:v>0.712889645782536</c:v>
                </c:pt>
                <c:pt idx="47">
                  <c:v>0.654508497187474</c:v>
                </c:pt>
                <c:pt idx="48">
                  <c:v>0.593690657292862</c:v>
                </c:pt>
                <c:pt idx="49">
                  <c:v>0.531395259764657</c:v>
                </c:pt>
                <c:pt idx="50">
                  <c:v>0.468604740235344</c:v>
                </c:pt>
                <c:pt idx="51">
                  <c:v>0.406309342707137</c:v>
                </c:pt>
                <c:pt idx="52">
                  <c:v>0.345491502812526</c:v>
                </c:pt>
                <c:pt idx="53">
                  <c:v>0.287110354217464</c:v>
                </c:pt>
                <c:pt idx="54">
                  <c:v>0.232086602510502</c:v>
                </c:pt>
                <c:pt idx="55">
                  <c:v>0.181288005125655</c:v>
                </c:pt>
                <c:pt idx="56">
                  <c:v>0.135515686289294</c:v>
                </c:pt>
                <c:pt idx="57">
                  <c:v>0.0954915028125264</c:v>
                </c:pt>
                <c:pt idx="58">
                  <c:v>0.0618466599780684</c:v>
                </c:pt>
                <c:pt idx="59">
                  <c:v>0.0351117570558747</c:v>
                </c:pt>
                <c:pt idx="60">
                  <c:v>0.0157084194356845</c:v>
                </c:pt>
                <c:pt idx="61">
                  <c:v>0.00394264934276106</c:v>
                </c:pt>
                <c:pt idx="62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64008632"/>
        <c:axId val="-2064013240"/>
      </c:lineChart>
      <c:catAx>
        <c:axId val="-20640086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64013240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-2064013240"/>
        <c:scaling>
          <c:orientation val="minMax"/>
          <c:max val="2.0"/>
          <c:min val="-1.0"/>
        </c:scaling>
        <c:delete val="1"/>
        <c:axPos val="l"/>
        <c:numFmt formatCode="General" sourceLinked="1"/>
        <c:majorTickMark val="cross"/>
        <c:minorTickMark val="none"/>
        <c:tickLblPos val="nextTo"/>
        <c:crossAx val="-2064008632"/>
        <c:crosses val="autoZero"/>
        <c:crossBetween val="between"/>
        <c:min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38447482201164"/>
          <c:y val="0.0653595292709684"/>
          <c:w val="0.893662316394899"/>
          <c:h val="0.872549715767428"/>
        </c:manualLayout>
      </c:layout>
      <c:lineChart>
        <c:grouping val="standard"/>
        <c:varyColors val="0"/>
        <c:ser>
          <c:idx val="3"/>
          <c:order val="0"/>
          <c:tx>
            <c:strRef>
              <c:f>'ICA Mixing'!$I$1</c:f>
              <c:strCache>
                <c:ptCount val="1"/>
                <c:pt idx="0">
                  <c:v>e2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val>
            <c:numRef>
              <c:f>'ICA Mixing'!$I$2:$I$64</c:f>
              <c:numCache>
                <c:formatCode>General</c:formatCode>
                <c:ptCount val="63"/>
                <c:pt idx="0">
                  <c:v>0.0</c:v>
                </c:pt>
                <c:pt idx="1">
                  <c:v>0.00196355242946055</c:v>
                </c:pt>
                <c:pt idx="2">
                  <c:v>0.00773083249725852</c:v>
                </c:pt>
                <c:pt idx="3">
                  <c:v>0.0169394607861618</c:v>
                </c:pt>
                <c:pt idx="4">
                  <c:v>0.0290108253138127</c:v>
                </c:pt>
                <c:pt idx="5">
                  <c:v>0.0431864378515658</c:v>
                </c:pt>
                <c:pt idx="6">
                  <c:v>0.0507213828115757</c:v>
                </c:pt>
                <c:pt idx="7">
                  <c:v>0.0432880021725737</c:v>
                </c:pt>
                <c:pt idx="8">
                  <c:v>0.0213533625781699</c:v>
                </c:pt>
                <c:pt idx="9">
                  <c:v>-0.0137043018959576</c:v>
                </c:pt>
                <c:pt idx="10">
                  <c:v>-0.0596821892578289</c:v>
                </c:pt>
                <c:pt idx="11">
                  <c:v>-0.113691339749656</c:v>
                </c:pt>
                <c:pt idx="12">
                  <c:v>-0.172338159814276</c:v>
                </c:pt>
                <c:pt idx="13">
                  <c:v>-0.228980667052042</c:v>
                </c:pt>
                <c:pt idx="14">
                  <c:v>-0.276963652492393</c:v>
                </c:pt>
                <c:pt idx="15">
                  <c:v>-0.312856868653397</c:v>
                </c:pt>
                <c:pt idx="16">
                  <c:v>-0.333720127129219</c:v>
                </c:pt>
                <c:pt idx="17">
                  <c:v>-0.337298842496408</c:v>
                </c:pt>
                <c:pt idx="18">
                  <c:v>-0.322180578450041</c:v>
                </c:pt>
                <c:pt idx="19">
                  <c:v>-0.287902525098403</c:v>
                </c:pt>
                <c:pt idx="20">
                  <c:v>-0.235002858859295</c:v>
                </c:pt>
                <c:pt idx="21">
                  <c:v>-0.165012406460262</c:v>
                </c:pt>
                <c:pt idx="22">
                  <c:v>-0.0803867349957116</c:v>
                </c:pt>
                <c:pt idx="23">
                  <c:v>0.0156175108811806</c:v>
                </c:pt>
                <c:pt idx="24">
                  <c:v>0.119114737488296</c:v>
                </c:pt>
                <c:pt idx="25">
                  <c:v>0.225800693417229</c:v>
                </c:pt>
                <c:pt idx="26">
                  <c:v>0.329224691714396</c:v>
                </c:pt>
                <c:pt idx="27">
                  <c:v>0.423123529745958</c:v>
                </c:pt>
                <c:pt idx="28">
                  <c:v>0.503743904347868</c:v>
                </c:pt>
                <c:pt idx="29">
                  <c:v>0.568080838399281</c:v>
                </c:pt>
                <c:pt idx="30">
                  <c:v>0.614033996155758</c:v>
                </c:pt>
                <c:pt idx="31">
                  <c:v>0.648363235283029</c:v>
                </c:pt>
                <c:pt idx="32">
                  <c:v>0.678381372890605</c:v>
                </c:pt>
                <c:pt idx="33">
                  <c:v>0.703615005016449</c:v>
                </c:pt>
                <c:pt idx="34">
                  <c:v>0.723666182208094</c:v>
                </c:pt>
                <c:pt idx="35">
                  <c:v>0.738218685423237</c:v>
                </c:pt>
                <c:pt idx="36">
                  <c:v>0.747043012992929</c:v>
                </c:pt>
                <c:pt idx="37">
                  <c:v>0.75</c:v>
                </c:pt>
                <c:pt idx="38">
                  <c:v>0.747043012992929</c:v>
                </c:pt>
                <c:pt idx="39">
                  <c:v>0.738218685423237</c:v>
                </c:pt>
                <c:pt idx="40">
                  <c:v>0.723666182208094</c:v>
                </c:pt>
                <c:pt idx="41">
                  <c:v>0.703615005016449</c:v>
                </c:pt>
                <c:pt idx="42">
                  <c:v>0.678381372890605</c:v>
                </c:pt>
                <c:pt idx="43">
                  <c:v>0.648363235283029</c:v>
                </c:pt>
                <c:pt idx="44">
                  <c:v>0.614033996155759</c:v>
                </c:pt>
                <c:pt idx="45">
                  <c:v>0.575935048117124</c:v>
                </c:pt>
                <c:pt idx="46">
                  <c:v>0.534667234336902</c:v>
                </c:pt>
                <c:pt idx="47">
                  <c:v>0.490881372890605</c:v>
                </c:pt>
                <c:pt idx="48">
                  <c:v>0.445267992969647</c:v>
                </c:pt>
                <c:pt idx="49">
                  <c:v>0.398546444823492</c:v>
                </c:pt>
                <c:pt idx="50">
                  <c:v>0.351453555176508</c:v>
                </c:pt>
                <c:pt idx="51">
                  <c:v>0.304732007030353</c:v>
                </c:pt>
                <c:pt idx="52">
                  <c:v>0.259118627109395</c:v>
                </c:pt>
                <c:pt idx="53">
                  <c:v>0.215332765663098</c:v>
                </c:pt>
                <c:pt idx="54">
                  <c:v>0.174064951882877</c:v>
                </c:pt>
                <c:pt idx="55">
                  <c:v>0.135966003844242</c:v>
                </c:pt>
                <c:pt idx="56">
                  <c:v>0.101636764716971</c:v>
                </c:pt>
                <c:pt idx="57">
                  <c:v>0.0716186271093948</c:v>
                </c:pt>
                <c:pt idx="58">
                  <c:v>0.0463849949835513</c:v>
                </c:pt>
                <c:pt idx="59">
                  <c:v>0.026333817791906</c:v>
                </c:pt>
                <c:pt idx="60">
                  <c:v>0.0117813145767634</c:v>
                </c:pt>
                <c:pt idx="61">
                  <c:v>0.0029569870070708</c:v>
                </c:pt>
                <c:pt idx="62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64145992"/>
        <c:axId val="-2064184856"/>
      </c:lineChart>
      <c:catAx>
        <c:axId val="-20641459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64184856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-2064184856"/>
        <c:scaling>
          <c:orientation val="minMax"/>
          <c:max val="2.0"/>
          <c:min val="-1.0"/>
        </c:scaling>
        <c:delete val="1"/>
        <c:axPos val="l"/>
        <c:numFmt formatCode="General" sourceLinked="1"/>
        <c:majorTickMark val="cross"/>
        <c:minorTickMark val="none"/>
        <c:tickLblPos val="nextTo"/>
        <c:crossAx val="-2064145992"/>
        <c:crosses val="autoZero"/>
        <c:crossBetween val="between"/>
        <c:min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38447482201164"/>
          <c:y val="0.0653595292709684"/>
          <c:w val="0.893662316394899"/>
          <c:h val="0.872549715767428"/>
        </c:manualLayout>
      </c:layout>
      <c:lineChart>
        <c:grouping val="standard"/>
        <c:varyColors val="0"/>
        <c:ser>
          <c:idx val="3"/>
          <c:order val="0"/>
          <c:tx>
            <c:strRef>
              <c:f>'ICA Mixing'!$J$1</c:f>
              <c:strCache>
                <c:ptCount val="1"/>
                <c:pt idx="0">
                  <c:v>e3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val>
            <c:numRef>
              <c:f>'ICA Mixing'!$J$2:$J$64</c:f>
              <c:numCache>
                <c:formatCode>General</c:formatCode>
                <c:ptCount val="63"/>
                <c:pt idx="0">
                  <c:v>0.0</c:v>
                </c:pt>
                <c:pt idx="1">
                  <c:v>0.0039271048589211</c:v>
                </c:pt>
                <c:pt idx="2">
                  <c:v>0.015461664994517</c:v>
                </c:pt>
                <c:pt idx="3">
                  <c:v>0.0338789215723235</c:v>
                </c:pt>
                <c:pt idx="4">
                  <c:v>0.0580216506276254</c:v>
                </c:pt>
                <c:pt idx="5">
                  <c:v>0.0863728757031315</c:v>
                </c:pt>
                <c:pt idx="6">
                  <c:v>0.125005394776678</c:v>
                </c:pt>
                <c:pt idx="7">
                  <c:v>0.17934599431225</c:v>
                </c:pt>
                <c:pt idx="8">
                  <c:v>0.245980254590281</c:v>
                </c:pt>
                <c:pt idx="9">
                  <c:v>0.320721299973837</c:v>
                </c:pt>
                <c:pt idx="10">
                  <c:v>0.398872875703131</c:v>
                </c:pt>
                <c:pt idx="11">
                  <c:v>0.475524430853703</c:v>
                </c:pt>
                <c:pt idx="12">
                  <c:v>0.545859666310741</c:v>
                </c:pt>
                <c:pt idx="13">
                  <c:v>0.607430485226958</c:v>
                </c:pt>
                <c:pt idx="14">
                  <c:v>0.658432267891046</c:v>
                </c:pt>
                <c:pt idx="15">
                  <c:v>0.695937251418542</c:v>
                </c:pt>
                <c:pt idx="16">
                  <c:v>0.718045450179683</c:v>
                </c:pt>
                <c:pt idx="17">
                  <c:v>0.723996838180517</c:v>
                </c:pt>
                <c:pt idx="18">
                  <c:v>0.714209182796482</c:v>
                </c:pt>
                <c:pt idx="19">
                  <c:v>0.690239309093726</c:v>
                </c:pt>
                <c:pt idx="20">
                  <c:v>0.654670425552119</c:v>
                </c:pt>
                <c:pt idx="21">
                  <c:v>0.61093282517353</c:v>
                </c:pt>
                <c:pt idx="22">
                  <c:v>0.563069495869855</c:v>
                </c:pt>
                <c:pt idx="23">
                  <c:v>0.515461664994517</c:v>
                </c:pt>
                <c:pt idx="24">
                  <c:v>0.472531845094265</c:v>
                </c:pt>
                <c:pt idx="25">
                  <c:v>0.438443381288591</c:v>
                </c:pt>
                <c:pt idx="26">
                  <c:v>0.412888629901682</c:v>
                </c:pt>
                <c:pt idx="27">
                  <c:v>0.395012091738384</c:v>
                </c:pt>
                <c:pt idx="28">
                  <c:v>0.387368152880302</c:v>
                </c:pt>
                <c:pt idx="29">
                  <c:v>0.391810908462591</c:v>
                </c:pt>
                <c:pt idx="30">
                  <c:v>0.409355997437172</c:v>
                </c:pt>
                <c:pt idx="31">
                  <c:v>0.432242156855353</c:v>
                </c:pt>
                <c:pt idx="32">
                  <c:v>0.452254248593737</c:v>
                </c:pt>
                <c:pt idx="33">
                  <c:v>0.469076670010966</c:v>
                </c:pt>
                <c:pt idx="34">
                  <c:v>0.482444121472063</c:v>
                </c:pt>
                <c:pt idx="35">
                  <c:v>0.492145790282158</c:v>
                </c:pt>
                <c:pt idx="36">
                  <c:v>0.498028675328619</c:v>
                </c:pt>
                <c:pt idx="37">
                  <c:v>0.5</c:v>
                </c:pt>
                <c:pt idx="38">
                  <c:v>0.498028675328619</c:v>
                </c:pt>
                <c:pt idx="39">
                  <c:v>0.492145790282158</c:v>
                </c:pt>
                <c:pt idx="40">
                  <c:v>0.482444121472063</c:v>
                </c:pt>
                <c:pt idx="41">
                  <c:v>0.469076670010966</c:v>
                </c:pt>
                <c:pt idx="42">
                  <c:v>0.452254248593737</c:v>
                </c:pt>
                <c:pt idx="43">
                  <c:v>0.432242156855353</c:v>
                </c:pt>
                <c:pt idx="44">
                  <c:v>0.409355997437172</c:v>
                </c:pt>
                <c:pt idx="45">
                  <c:v>0.383956698744749</c:v>
                </c:pt>
                <c:pt idx="46">
                  <c:v>0.356444822891268</c:v>
                </c:pt>
                <c:pt idx="47">
                  <c:v>0.327254248593737</c:v>
                </c:pt>
                <c:pt idx="48">
                  <c:v>0.296845328646431</c:v>
                </c:pt>
                <c:pt idx="49">
                  <c:v>0.265697629882328</c:v>
                </c:pt>
                <c:pt idx="50">
                  <c:v>0.234302370117672</c:v>
                </c:pt>
                <c:pt idx="51">
                  <c:v>0.203154671353569</c:v>
                </c:pt>
                <c:pt idx="52">
                  <c:v>0.172745751406263</c:v>
                </c:pt>
                <c:pt idx="53">
                  <c:v>0.143555177108732</c:v>
                </c:pt>
                <c:pt idx="54">
                  <c:v>0.116043301255251</c:v>
                </c:pt>
                <c:pt idx="55">
                  <c:v>0.0906440025628277</c:v>
                </c:pt>
                <c:pt idx="56">
                  <c:v>0.0677578431446471</c:v>
                </c:pt>
                <c:pt idx="57">
                  <c:v>0.0477457514062632</c:v>
                </c:pt>
                <c:pt idx="58">
                  <c:v>0.0309233299890342</c:v>
                </c:pt>
                <c:pt idx="59">
                  <c:v>0.0175558785279373</c:v>
                </c:pt>
                <c:pt idx="60">
                  <c:v>0.00785420971784226</c:v>
                </c:pt>
                <c:pt idx="61">
                  <c:v>0.00197132467138053</c:v>
                </c:pt>
                <c:pt idx="62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64468696"/>
        <c:axId val="-2064472344"/>
      </c:lineChart>
      <c:catAx>
        <c:axId val="-20644686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64472344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-2064472344"/>
        <c:scaling>
          <c:orientation val="minMax"/>
          <c:max val="2.0"/>
          <c:min val="-1.0"/>
        </c:scaling>
        <c:delete val="1"/>
        <c:axPos val="l"/>
        <c:numFmt formatCode="General" sourceLinked="1"/>
        <c:majorTickMark val="cross"/>
        <c:minorTickMark val="none"/>
        <c:tickLblPos val="nextTo"/>
        <c:crossAx val="-2064468696"/>
        <c:crosses val="autoZero"/>
        <c:crossBetween val="between"/>
        <c:min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38447482201164"/>
          <c:y val="0.0653595292709684"/>
          <c:w val="0.893662316394899"/>
          <c:h val="0.872549715767428"/>
        </c:manualLayout>
      </c:layout>
      <c:lineChart>
        <c:grouping val="standard"/>
        <c:varyColors val="0"/>
        <c:ser>
          <c:idx val="2"/>
          <c:order val="1"/>
          <c:tx>
            <c:strRef>
              <c:f>'ICA Mixing'!$F$71</c:f>
              <c:strCache>
                <c:ptCount val="1"/>
                <c:pt idx="0">
                  <c:v>c2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val>
            <c:numRef>
              <c:f>'ICA Mixing'!$F$72:$F$134</c:f>
              <c:numCache>
                <c:formatCode>General</c:formatCode>
                <c:ptCount val="6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'ICA Mixing'!$F$71</c:f>
              <c:strCache>
                <c:ptCount val="1"/>
                <c:pt idx="0">
                  <c:v>c2</c:v>
                </c:pt>
              </c:strCache>
            </c:strRef>
          </c:tx>
          <c:spPr>
            <a:ln w="38100" cap="rnd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val>
            <c:numRef>
              <c:f>'ICA Mixing'!$F$72:$F$134</c:f>
              <c:numCache>
                <c:formatCode>General</c:formatCode>
                <c:ptCount val="6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</c:numCache>
            </c:numRef>
          </c:val>
          <c:smooth val="0"/>
        </c:ser>
        <c:ser>
          <c:idx val="0"/>
          <c:order val="0"/>
          <c:tx>
            <c:strRef>
              <c:f>'ICA Mixing'!$F$71</c:f>
              <c:strCache>
                <c:ptCount val="1"/>
                <c:pt idx="0">
                  <c:v>c2</c:v>
                </c:pt>
              </c:strCache>
            </c:strRef>
          </c:tx>
          <c:spPr>
            <a:ln w="38100" cap="rnd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val>
            <c:numRef>
              <c:f>'ICA Mixing'!$F$72:$F$134</c:f>
              <c:numCache>
                <c:formatCode>General</c:formatCode>
                <c:ptCount val="6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64543848"/>
        <c:axId val="-2064546264"/>
      </c:lineChart>
      <c:catAx>
        <c:axId val="-20645438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64546264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-2064546264"/>
        <c:scaling>
          <c:orientation val="minMax"/>
          <c:max val="2.0"/>
          <c:min val="-1.0"/>
        </c:scaling>
        <c:delete val="1"/>
        <c:axPos val="l"/>
        <c:numFmt formatCode="General" sourceLinked="1"/>
        <c:majorTickMark val="cross"/>
        <c:minorTickMark val="none"/>
        <c:tickLblPos val="nextTo"/>
        <c:crossAx val="-2064543848"/>
        <c:crosses val="autoZero"/>
        <c:crossBetween val="between"/>
        <c:min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38447482201164"/>
          <c:y val="0.0653595292709684"/>
          <c:w val="0.893662316394899"/>
          <c:h val="0.872549715767428"/>
        </c:manualLayout>
      </c:layout>
      <c:lineChart>
        <c:grouping val="standard"/>
        <c:varyColors val="0"/>
        <c:ser>
          <c:idx val="1"/>
          <c:order val="1"/>
          <c:tx>
            <c:strRef>
              <c:f>'ICA Mixing'!$H$1</c:f>
              <c:strCache>
                <c:ptCount val="1"/>
                <c:pt idx="0">
                  <c:v>e1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val>
            <c:numRef>
              <c:f>'ICA Mixing'!$H$2:$H$64</c:f>
              <c:numCache>
                <c:formatCode>General</c:formatCode>
                <c:ptCount val="63"/>
                <c:pt idx="0">
                  <c:v>0.0</c:v>
                </c:pt>
                <c:pt idx="1">
                  <c:v>0.0078542097178422</c:v>
                </c:pt>
                <c:pt idx="2">
                  <c:v>0.0309233299890341</c:v>
                </c:pt>
                <c:pt idx="3">
                  <c:v>0.0677578431446471</c:v>
                </c:pt>
                <c:pt idx="4">
                  <c:v>0.116043301255251</c:v>
                </c:pt>
                <c:pt idx="5">
                  <c:v>0.172745751406263</c:v>
                </c:pt>
                <c:pt idx="6">
                  <c:v>0.226448160399829</c:v>
                </c:pt>
                <c:pt idx="7">
                  <c:v>0.265921998657397</c:v>
                </c:pt>
                <c:pt idx="8">
                  <c:v>0.288686979746621</c:v>
                </c:pt>
                <c:pt idx="9">
                  <c:v>0.293312696181922</c:v>
                </c:pt>
                <c:pt idx="10">
                  <c:v>0.279508497187474</c:v>
                </c:pt>
                <c:pt idx="11">
                  <c:v>0.248141751354391</c:v>
                </c:pt>
                <c:pt idx="12">
                  <c:v>0.201183346682188</c:v>
                </c:pt>
                <c:pt idx="13">
                  <c:v>0.145526501780112</c:v>
                </c:pt>
                <c:pt idx="14">
                  <c:v>0.0887965434705749</c:v>
                </c:pt>
                <c:pt idx="15">
                  <c:v>0.0351117570558743</c:v>
                </c:pt>
                <c:pt idx="16">
                  <c:v>-0.0112414640568222</c:v>
                </c:pt>
                <c:pt idx="17">
                  <c:v>-0.0460923496248251</c:v>
                </c:pt>
                <c:pt idx="18">
                  <c:v>-0.065667660392894</c:v>
                </c:pt>
                <c:pt idx="19">
                  <c:v>-0.0668537462287357</c:v>
                </c:pt>
                <c:pt idx="20">
                  <c:v>-0.0474218946769722</c:v>
                </c:pt>
                <c:pt idx="21">
                  <c:v>-0.00620234196445768</c:v>
                </c:pt>
                <c:pt idx="22">
                  <c:v>0.0568045230659053</c:v>
                </c:pt>
                <c:pt idx="23">
                  <c:v>0.140387344049741</c:v>
                </c:pt>
                <c:pt idx="24">
                  <c:v>0.242156579835514</c:v>
                </c:pt>
                <c:pt idx="25">
                  <c:v>0.358649508358393</c:v>
                </c:pt>
                <c:pt idx="26">
                  <c:v>0.477647356037611</c:v>
                </c:pt>
                <c:pt idx="27">
                  <c:v>0.586750654042827</c:v>
                </c:pt>
                <c:pt idx="28">
                  <c:v>0.681966315793502</c:v>
                </c:pt>
                <c:pt idx="29">
                  <c:v>0.760059187771656</c:v>
                </c:pt>
                <c:pt idx="30">
                  <c:v>0.818711994874345</c:v>
                </c:pt>
                <c:pt idx="31">
                  <c:v>0.864484313710706</c:v>
                </c:pt>
                <c:pt idx="32">
                  <c:v>0.904508497187474</c:v>
                </c:pt>
                <c:pt idx="33">
                  <c:v>0.938153340021931</c:v>
                </c:pt>
                <c:pt idx="34">
                  <c:v>0.964888242944126</c:v>
                </c:pt>
                <c:pt idx="35">
                  <c:v>0.984291580564315</c:v>
                </c:pt>
                <c:pt idx="36">
                  <c:v>0.996057350657239</c:v>
                </c:pt>
                <c:pt idx="37">
                  <c:v>1.0</c:v>
                </c:pt>
                <c:pt idx="38">
                  <c:v>0.996057350657239</c:v>
                </c:pt>
                <c:pt idx="39">
                  <c:v>0.984291580564315</c:v>
                </c:pt>
                <c:pt idx="40">
                  <c:v>0.964888242944126</c:v>
                </c:pt>
                <c:pt idx="41">
                  <c:v>0.938153340021932</c:v>
                </c:pt>
                <c:pt idx="42">
                  <c:v>0.904508497187474</c:v>
                </c:pt>
                <c:pt idx="43">
                  <c:v>0.864484313710706</c:v>
                </c:pt>
                <c:pt idx="44">
                  <c:v>0.818711994874345</c:v>
                </c:pt>
                <c:pt idx="45">
                  <c:v>0.767913397489498</c:v>
                </c:pt>
                <c:pt idx="46">
                  <c:v>0.712889645782536</c:v>
                </c:pt>
                <c:pt idx="47">
                  <c:v>0.654508497187474</c:v>
                </c:pt>
                <c:pt idx="48">
                  <c:v>0.593690657292862</c:v>
                </c:pt>
                <c:pt idx="49">
                  <c:v>0.531395259764657</c:v>
                </c:pt>
                <c:pt idx="50">
                  <c:v>0.468604740235344</c:v>
                </c:pt>
                <c:pt idx="51">
                  <c:v>0.406309342707137</c:v>
                </c:pt>
                <c:pt idx="52">
                  <c:v>0.345491502812526</c:v>
                </c:pt>
                <c:pt idx="53">
                  <c:v>0.287110354217464</c:v>
                </c:pt>
                <c:pt idx="54">
                  <c:v>0.232086602510502</c:v>
                </c:pt>
                <c:pt idx="55">
                  <c:v>0.181288005125655</c:v>
                </c:pt>
                <c:pt idx="56">
                  <c:v>0.135515686289294</c:v>
                </c:pt>
                <c:pt idx="57">
                  <c:v>0.0954915028125264</c:v>
                </c:pt>
                <c:pt idx="58">
                  <c:v>0.0618466599780684</c:v>
                </c:pt>
                <c:pt idx="59">
                  <c:v>0.0351117570558747</c:v>
                </c:pt>
                <c:pt idx="60">
                  <c:v>0.0157084194356845</c:v>
                </c:pt>
                <c:pt idx="61">
                  <c:v>0.00394264934276106</c:v>
                </c:pt>
                <c:pt idx="62">
                  <c:v>0.0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'ICA Mixing'!$H$71</c:f>
              <c:strCache>
                <c:ptCount val="1"/>
                <c:pt idx="0">
                  <c:v>e1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val>
            <c:numRef>
              <c:f>'ICA Mixing'!$H$72:$H$134</c:f>
              <c:numCache>
                <c:formatCode>General</c:formatCode>
                <c:ptCount val="63"/>
                <c:pt idx="0">
                  <c:v>0.0</c:v>
                </c:pt>
                <c:pt idx="1">
                  <c:v>0.0078542097178422</c:v>
                </c:pt>
                <c:pt idx="2">
                  <c:v>0.0309233299890341</c:v>
                </c:pt>
                <c:pt idx="3">
                  <c:v>0.0677578431446471</c:v>
                </c:pt>
                <c:pt idx="4">
                  <c:v>0.116043301255251</c:v>
                </c:pt>
                <c:pt idx="5">
                  <c:v>0.172745751406263</c:v>
                </c:pt>
                <c:pt idx="6">
                  <c:v>0.234302370117672</c:v>
                </c:pt>
                <c:pt idx="7">
                  <c:v>0.296845328646431</c:v>
                </c:pt>
                <c:pt idx="8">
                  <c:v>0.356444822891268</c:v>
                </c:pt>
                <c:pt idx="9">
                  <c:v>0.409355997437172</c:v>
                </c:pt>
                <c:pt idx="10">
                  <c:v>0.452254248593737</c:v>
                </c:pt>
                <c:pt idx="11">
                  <c:v>0.482444121472063</c:v>
                </c:pt>
                <c:pt idx="12">
                  <c:v>0.498028675328619</c:v>
                </c:pt>
                <c:pt idx="13">
                  <c:v>0.501971324671381</c:v>
                </c:pt>
                <c:pt idx="14">
                  <c:v>0.498152540907747</c:v>
                </c:pt>
                <c:pt idx="15">
                  <c:v>0.487366005649611</c:v>
                </c:pt>
                <c:pt idx="16">
                  <c:v>0.471202657415241</c:v>
                </c:pt>
                <c:pt idx="17">
                  <c:v>0.451936325703794</c:v>
                </c:pt>
                <c:pt idx="18">
                  <c:v>0.432361014935725</c:v>
                </c:pt>
                <c:pt idx="19">
                  <c:v>0.415590375243327</c:v>
                </c:pt>
                <c:pt idx="20">
                  <c:v>0.404832353916765</c:v>
                </c:pt>
                <c:pt idx="21">
                  <c:v>0.403153655472715</c:v>
                </c:pt>
                <c:pt idx="22">
                  <c:v>0.413249345957173</c:v>
                </c:pt>
                <c:pt idx="23">
                  <c:v>0.437232672696172</c:v>
                </c:pt>
                <c:pt idx="24">
                  <c:v>0.476458949953186</c:v>
                </c:pt>
                <c:pt idx="25">
                  <c:v>0.531395259764656</c:v>
                </c:pt>
                <c:pt idx="26">
                  <c:v>0.593690657292862</c:v>
                </c:pt>
                <c:pt idx="27">
                  <c:v>0.654508497187474</c:v>
                </c:pt>
                <c:pt idx="28">
                  <c:v>0.712889645782536</c:v>
                </c:pt>
                <c:pt idx="29">
                  <c:v>0.767913397489498</c:v>
                </c:pt>
                <c:pt idx="30">
                  <c:v>0.818711994874345</c:v>
                </c:pt>
                <c:pt idx="31">
                  <c:v>0.864484313710706</c:v>
                </c:pt>
                <c:pt idx="32">
                  <c:v>0.904508497187474</c:v>
                </c:pt>
                <c:pt idx="33">
                  <c:v>0.938153340021931</c:v>
                </c:pt>
                <c:pt idx="34">
                  <c:v>0.964888242944126</c:v>
                </c:pt>
                <c:pt idx="35">
                  <c:v>0.984291580564315</c:v>
                </c:pt>
                <c:pt idx="36">
                  <c:v>0.996057350657239</c:v>
                </c:pt>
                <c:pt idx="37">
                  <c:v>1.0</c:v>
                </c:pt>
                <c:pt idx="38">
                  <c:v>0.996057350657239</c:v>
                </c:pt>
                <c:pt idx="39">
                  <c:v>0.984291580564315</c:v>
                </c:pt>
                <c:pt idx="40">
                  <c:v>0.964888242944126</c:v>
                </c:pt>
                <c:pt idx="41">
                  <c:v>0.938153340021932</c:v>
                </c:pt>
                <c:pt idx="42">
                  <c:v>0.904508497187474</c:v>
                </c:pt>
                <c:pt idx="43">
                  <c:v>0.864484313710706</c:v>
                </c:pt>
                <c:pt idx="44">
                  <c:v>0.818711994874345</c:v>
                </c:pt>
                <c:pt idx="45">
                  <c:v>0.767913397489498</c:v>
                </c:pt>
                <c:pt idx="46">
                  <c:v>0.712889645782536</c:v>
                </c:pt>
                <c:pt idx="47">
                  <c:v>0.654508497187474</c:v>
                </c:pt>
                <c:pt idx="48">
                  <c:v>0.593690657292862</c:v>
                </c:pt>
                <c:pt idx="49">
                  <c:v>0.531395259764657</c:v>
                </c:pt>
                <c:pt idx="50">
                  <c:v>0.468604740235344</c:v>
                </c:pt>
                <c:pt idx="51">
                  <c:v>0.406309342707137</c:v>
                </c:pt>
                <c:pt idx="52">
                  <c:v>0.345491502812526</c:v>
                </c:pt>
                <c:pt idx="53">
                  <c:v>0.287110354217464</c:v>
                </c:pt>
                <c:pt idx="54">
                  <c:v>0.232086602510502</c:v>
                </c:pt>
                <c:pt idx="55">
                  <c:v>0.181288005125655</c:v>
                </c:pt>
                <c:pt idx="56">
                  <c:v>0.135515686289294</c:v>
                </c:pt>
                <c:pt idx="57">
                  <c:v>0.0954915028125264</c:v>
                </c:pt>
                <c:pt idx="58">
                  <c:v>0.0618466599780684</c:v>
                </c:pt>
                <c:pt idx="59">
                  <c:v>0.0351117570558747</c:v>
                </c:pt>
                <c:pt idx="60">
                  <c:v>0.0157084194356845</c:v>
                </c:pt>
                <c:pt idx="61">
                  <c:v>0.00394264934276106</c:v>
                </c:pt>
                <c:pt idx="62">
                  <c:v>0.0</c:v>
                </c:pt>
              </c:numCache>
            </c:numRef>
          </c:val>
          <c:smooth val="0"/>
        </c:ser>
        <c:ser>
          <c:idx val="0"/>
          <c:order val="0"/>
          <c:tx>
            <c:strRef>
              <c:f>'ICA Mixing'!$H$71</c:f>
              <c:strCache>
                <c:ptCount val="1"/>
                <c:pt idx="0">
                  <c:v>e1</c:v>
                </c:pt>
              </c:strCache>
            </c:strRef>
          </c:tx>
          <c:spPr>
            <a:ln w="38100" cap="rnd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val>
            <c:numRef>
              <c:f>'ICA Mixing'!$H$72:$H$134</c:f>
              <c:numCache>
                <c:formatCode>General</c:formatCode>
                <c:ptCount val="63"/>
                <c:pt idx="0">
                  <c:v>0.0</c:v>
                </c:pt>
                <c:pt idx="1">
                  <c:v>0.0078542097178422</c:v>
                </c:pt>
                <c:pt idx="2">
                  <c:v>0.0309233299890341</c:v>
                </c:pt>
                <c:pt idx="3">
                  <c:v>0.0677578431446471</c:v>
                </c:pt>
                <c:pt idx="4">
                  <c:v>0.116043301255251</c:v>
                </c:pt>
                <c:pt idx="5">
                  <c:v>0.172745751406263</c:v>
                </c:pt>
                <c:pt idx="6">
                  <c:v>0.234302370117672</c:v>
                </c:pt>
                <c:pt idx="7">
                  <c:v>0.296845328646431</c:v>
                </c:pt>
                <c:pt idx="8">
                  <c:v>0.356444822891268</c:v>
                </c:pt>
                <c:pt idx="9">
                  <c:v>0.409355997437172</c:v>
                </c:pt>
                <c:pt idx="10">
                  <c:v>0.452254248593737</c:v>
                </c:pt>
                <c:pt idx="11">
                  <c:v>0.482444121472063</c:v>
                </c:pt>
                <c:pt idx="12">
                  <c:v>0.498028675328619</c:v>
                </c:pt>
                <c:pt idx="13">
                  <c:v>0.501971324671381</c:v>
                </c:pt>
                <c:pt idx="14">
                  <c:v>0.498152540907747</c:v>
                </c:pt>
                <c:pt idx="15">
                  <c:v>0.487366005649611</c:v>
                </c:pt>
                <c:pt idx="16">
                  <c:v>0.471202657415241</c:v>
                </c:pt>
                <c:pt idx="17">
                  <c:v>0.451936325703794</c:v>
                </c:pt>
                <c:pt idx="18">
                  <c:v>0.432361014935725</c:v>
                </c:pt>
                <c:pt idx="19">
                  <c:v>0.415590375243327</c:v>
                </c:pt>
                <c:pt idx="20">
                  <c:v>0.404832353916765</c:v>
                </c:pt>
                <c:pt idx="21">
                  <c:v>0.403153655472715</c:v>
                </c:pt>
                <c:pt idx="22">
                  <c:v>0.413249345957173</c:v>
                </c:pt>
                <c:pt idx="23">
                  <c:v>0.437232672696172</c:v>
                </c:pt>
                <c:pt idx="24">
                  <c:v>0.476458949953186</c:v>
                </c:pt>
                <c:pt idx="25">
                  <c:v>0.531395259764656</c:v>
                </c:pt>
                <c:pt idx="26">
                  <c:v>0.593690657292862</c:v>
                </c:pt>
                <c:pt idx="27">
                  <c:v>0.654508497187474</c:v>
                </c:pt>
                <c:pt idx="28">
                  <c:v>0.712889645782536</c:v>
                </c:pt>
                <c:pt idx="29">
                  <c:v>0.767913397489498</c:v>
                </c:pt>
                <c:pt idx="30">
                  <c:v>0.818711994874345</c:v>
                </c:pt>
                <c:pt idx="31">
                  <c:v>0.864484313710706</c:v>
                </c:pt>
                <c:pt idx="32">
                  <c:v>0.904508497187474</c:v>
                </c:pt>
                <c:pt idx="33">
                  <c:v>0.938153340021931</c:v>
                </c:pt>
                <c:pt idx="34">
                  <c:v>0.964888242944126</c:v>
                </c:pt>
                <c:pt idx="35">
                  <c:v>0.984291580564315</c:v>
                </c:pt>
                <c:pt idx="36">
                  <c:v>0.996057350657239</c:v>
                </c:pt>
                <c:pt idx="37">
                  <c:v>1.0</c:v>
                </c:pt>
                <c:pt idx="38">
                  <c:v>0.996057350657239</c:v>
                </c:pt>
                <c:pt idx="39">
                  <c:v>0.984291580564315</c:v>
                </c:pt>
                <c:pt idx="40">
                  <c:v>0.964888242944126</c:v>
                </c:pt>
                <c:pt idx="41">
                  <c:v>0.938153340021932</c:v>
                </c:pt>
                <c:pt idx="42">
                  <c:v>0.904508497187474</c:v>
                </c:pt>
                <c:pt idx="43">
                  <c:v>0.864484313710706</c:v>
                </c:pt>
                <c:pt idx="44">
                  <c:v>0.818711994874345</c:v>
                </c:pt>
                <c:pt idx="45">
                  <c:v>0.767913397489498</c:v>
                </c:pt>
                <c:pt idx="46">
                  <c:v>0.712889645782536</c:v>
                </c:pt>
                <c:pt idx="47">
                  <c:v>0.654508497187474</c:v>
                </c:pt>
                <c:pt idx="48">
                  <c:v>0.593690657292862</c:v>
                </c:pt>
                <c:pt idx="49">
                  <c:v>0.531395259764657</c:v>
                </c:pt>
                <c:pt idx="50">
                  <c:v>0.468604740235344</c:v>
                </c:pt>
                <c:pt idx="51">
                  <c:v>0.406309342707137</c:v>
                </c:pt>
                <c:pt idx="52">
                  <c:v>0.345491502812526</c:v>
                </c:pt>
                <c:pt idx="53">
                  <c:v>0.287110354217464</c:v>
                </c:pt>
                <c:pt idx="54">
                  <c:v>0.232086602510502</c:v>
                </c:pt>
                <c:pt idx="55">
                  <c:v>0.181288005125655</c:v>
                </c:pt>
                <c:pt idx="56">
                  <c:v>0.135515686289294</c:v>
                </c:pt>
                <c:pt idx="57">
                  <c:v>0.0954915028125264</c:v>
                </c:pt>
                <c:pt idx="58">
                  <c:v>0.0618466599780684</c:v>
                </c:pt>
                <c:pt idx="59">
                  <c:v>0.0351117570558747</c:v>
                </c:pt>
                <c:pt idx="60">
                  <c:v>0.0157084194356845</c:v>
                </c:pt>
                <c:pt idx="61">
                  <c:v>0.00394264934276106</c:v>
                </c:pt>
                <c:pt idx="62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64506344"/>
        <c:axId val="-2065768264"/>
      </c:lineChart>
      <c:catAx>
        <c:axId val="-2064506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65768264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-2065768264"/>
        <c:scaling>
          <c:orientation val="minMax"/>
          <c:max val="2.0"/>
          <c:min val="-1.0"/>
        </c:scaling>
        <c:delete val="1"/>
        <c:axPos val="l"/>
        <c:numFmt formatCode="General" sourceLinked="1"/>
        <c:majorTickMark val="cross"/>
        <c:minorTickMark val="none"/>
        <c:tickLblPos val="nextTo"/>
        <c:crossAx val="-2064506344"/>
        <c:crosses val="autoZero"/>
        <c:crossBetween val="between"/>
        <c:min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38447482201164"/>
          <c:y val="0.0653595292709684"/>
          <c:w val="0.893662316394899"/>
          <c:h val="0.872549715767428"/>
        </c:manualLayout>
      </c:layout>
      <c:lineChart>
        <c:grouping val="standard"/>
        <c:varyColors val="0"/>
        <c:ser>
          <c:idx val="1"/>
          <c:order val="1"/>
          <c:tx>
            <c:strRef>
              <c:f>'ICA Mixing'!$I$1</c:f>
              <c:strCache>
                <c:ptCount val="1"/>
                <c:pt idx="0">
                  <c:v>e2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val>
            <c:numRef>
              <c:f>'ICA Mixing'!$I$2:$I$64</c:f>
              <c:numCache>
                <c:formatCode>General</c:formatCode>
                <c:ptCount val="63"/>
                <c:pt idx="0">
                  <c:v>0.0</c:v>
                </c:pt>
                <c:pt idx="1">
                  <c:v>0.00196355242946055</c:v>
                </c:pt>
                <c:pt idx="2">
                  <c:v>0.00773083249725852</c:v>
                </c:pt>
                <c:pt idx="3">
                  <c:v>0.0169394607861618</c:v>
                </c:pt>
                <c:pt idx="4">
                  <c:v>0.0290108253138127</c:v>
                </c:pt>
                <c:pt idx="5">
                  <c:v>0.0431864378515658</c:v>
                </c:pt>
                <c:pt idx="6">
                  <c:v>0.0507213828115757</c:v>
                </c:pt>
                <c:pt idx="7">
                  <c:v>0.0432880021725737</c:v>
                </c:pt>
                <c:pt idx="8">
                  <c:v>0.0213533625781699</c:v>
                </c:pt>
                <c:pt idx="9">
                  <c:v>-0.0137043018959576</c:v>
                </c:pt>
                <c:pt idx="10">
                  <c:v>-0.0596821892578289</c:v>
                </c:pt>
                <c:pt idx="11">
                  <c:v>-0.113691339749656</c:v>
                </c:pt>
                <c:pt idx="12">
                  <c:v>-0.172338159814276</c:v>
                </c:pt>
                <c:pt idx="13">
                  <c:v>-0.228980667052042</c:v>
                </c:pt>
                <c:pt idx="14">
                  <c:v>-0.276963652492393</c:v>
                </c:pt>
                <c:pt idx="15">
                  <c:v>-0.312856868653397</c:v>
                </c:pt>
                <c:pt idx="16">
                  <c:v>-0.333720127129219</c:v>
                </c:pt>
                <c:pt idx="17">
                  <c:v>-0.337298842496408</c:v>
                </c:pt>
                <c:pt idx="18">
                  <c:v>-0.322180578450041</c:v>
                </c:pt>
                <c:pt idx="19">
                  <c:v>-0.287902525098403</c:v>
                </c:pt>
                <c:pt idx="20">
                  <c:v>-0.235002858859295</c:v>
                </c:pt>
                <c:pt idx="21">
                  <c:v>-0.165012406460262</c:v>
                </c:pt>
                <c:pt idx="22">
                  <c:v>-0.0803867349957116</c:v>
                </c:pt>
                <c:pt idx="23">
                  <c:v>0.0156175108811806</c:v>
                </c:pt>
                <c:pt idx="24">
                  <c:v>0.119114737488296</c:v>
                </c:pt>
                <c:pt idx="25">
                  <c:v>0.225800693417229</c:v>
                </c:pt>
                <c:pt idx="26">
                  <c:v>0.329224691714396</c:v>
                </c:pt>
                <c:pt idx="27">
                  <c:v>0.423123529745958</c:v>
                </c:pt>
                <c:pt idx="28">
                  <c:v>0.503743904347868</c:v>
                </c:pt>
                <c:pt idx="29">
                  <c:v>0.568080838399281</c:v>
                </c:pt>
                <c:pt idx="30">
                  <c:v>0.614033996155758</c:v>
                </c:pt>
                <c:pt idx="31">
                  <c:v>0.648363235283029</c:v>
                </c:pt>
                <c:pt idx="32">
                  <c:v>0.678381372890605</c:v>
                </c:pt>
                <c:pt idx="33">
                  <c:v>0.703615005016449</c:v>
                </c:pt>
                <c:pt idx="34">
                  <c:v>0.723666182208094</c:v>
                </c:pt>
                <c:pt idx="35">
                  <c:v>0.738218685423237</c:v>
                </c:pt>
                <c:pt idx="36">
                  <c:v>0.747043012992929</c:v>
                </c:pt>
                <c:pt idx="37">
                  <c:v>0.75</c:v>
                </c:pt>
                <c:pt idx="38">
                  <c:v>0.747043012992929</c:v>
                </c:pt>
                <c:pt idx="39">
                  <c:v>0.738218685423237</c:v>
                </c:pt>
                <c:pt idx="40">
                  <c:v>0.723666182208094</c:v>
                </c:pt>
                <c:pt idx="41">
                  <c:v>0.703615005016449</c:v>
                </c:pt>
                <c:pt idx="42">
                  <c:v>0.678381372890605</c:v>
                </c:pt>
                <c:pt idx="43">
                  <c:v>0.648363235283029</c:v>
                </c:pt>
                <c:pt idx="44">
                  <c:v>0.614033996155759</c:v>
                </c:pt>
                <c:pt idx="45">
                  <c:v>0.575935048117124</c:v>
                </c:pt>
                <c:pt idx="46">
                  <c:v>0.534667234336902</c:v>
                </c:pt>
                <c:pt idx="47">
                  <c:v>0.490881372890605</c:v>
                </c:pt>
                <c:pt idx="48">
                  <c:v>0.445267992969647</c:v>
                </c:pt>
                <c:pt idx="49">
                  <c:v>0.398546444823492</c:v>
                </c:pt>
                <c:pt idx="50">
                  <c:v>0.351453555176508</c:v>
                </c:pt>
                <c:pt idx="51">
                  <c:v>0.304732007030353</c:v>
                </c:pt>
                <c:pt idx="52">
                  <c:v>0.259118627109395</c:v>
                </c:pt>
                <c:pt idx="53">
                  <c:v>0.215332765663098</c:v>
                </c:pt>
                <c:pt idx="54">
                  <c:v>0.174064951882877</c:v>
                </c:pt>
                <c:pt idx="55">
                  <c:v>0.135966003844242</c:v>
                </c:pt>
                <c:pt idx="56">
                  <c:v>0.101636764716971</c:v>
                </c:pt>
                <c:pt idx="57">
                  <c:v>0.0716186271093948</c:v>
                </c:pt>
                <c:pt idx="58">
                  <c:v>0.0463849949835513</c:v>
                </c:pt>
                <c:pt idx="59">
                  <c:v>0.026333817791906</c:v>
                </c:pt>
                <c:pt idx="60">
                  <c:v>0.0117813145767634</c:v>
                </c:pt>
                <c:pt idx="61">
                  <c:v>0.0029569870070708</c:v>
                </c:pt>
                <c:pt idx="62">
                  <c:v>0.0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'ICA Mixing'!$I$71</c:f>
              <c:strCache>
                <c:ptCount val="1"/>
                <c:pt idx="0">
                  <c:v>e2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val>
            <c:numRef>
              <c:f>'ICA Mixing'!$I$72:$I$134</c:f>
              <c:numCache>
                <c:formatCode>General</c:formatCode>
                <c:ptCount val="63"/>
                <c:pt idx="0">
                  <c:v>0.0</c:v>
                </c:pt>
                <c:pt idx="1">
                  <c:v>0.00196355242946055</c:v>
                </c:pt>
                <c:pt idx="2">
                  <c:v>0.00773083249725852</c:v>
                </c:pt>
                <c:pt idx="3">
                  <c:v>0.0169394607861618</c:v>
                </c:pt>
                <c:pt idx="4">
                  <c:v>0.0290108253138127</c:v>
                </c:pt>
                <c:pt idx="5">
                  <c:v>0.0431864378515658</c:v>
                </c:pt>
                <c:pt idx="6">
                  <c:v>0.0585755925294179</c:v>
                </c:pt>
                <c:pt idx="7">
                  <c:v>0.0742113321616078</c:v>
                </c:pt>
                <c:pt idx="8">
                  <c:v>0.089111205722817</c:v>
                </c:pt>
                <c:pt idx="9">
                  <c:v>0.102338999359293</c:v>
                </c:pt>
                <c:pt idx="10">
                  <c:v>0.113063562148434</c:v>
                </c:pt>
                <c:pt idx="11">
                  <c:v>0.120611030368016</c:v>
                </c:pt>
                <c:pt idx="12">
                  <c:v>0.124507168832155</c:v>
                </c:pt>
                <c:pt idx="13">
                  <c:v>0.127464155839226</c:v>
                </c:pt>
                <c:pt idx="14">
                  <c:v>0.132392344944779</c:v>
                </c:pt>
                <c:pt idx="15">
                  <c:v>0.13939737994034</c:v>
                </c:pt>
                <c:pt idx="16">
                  <c:v>0.148723994342844</c:v>
                </c:pt>
                <c:pt idx="17">
                  <c:v>0.160729832832212</c:v>
                </c:pt>
                <c:pt idx="18">
                  <c:v>0.175848096878578</c:v>
                </c:pt>
                <c:pt idx="19">
                  <c:v>0.194541596373659</c:v>
                </c:pt>
                <c:pt idx="20">
                  <c:v>0.217251389734442</c:v>
                </c:pt>
                <c:pt idx="21">
                  <c:v>0.24434359097691</c:v>
                </c:pt>
                <c:pt idx="22">
                  <c:v>0.276058087895556</c:v>
                </c:pt>
                <c:pt idx="23">
                  <c:v>0.312462839527612</c:v>
                </c:pt>
                <c:pt idx="24">
                  <c:v>0.353417107605968</c:v>
                </c:pt>
                <c:pt idx="25">
                  <c:v>0.398546444823492</c:v>
                </c:pt>
                <c:pt idx="26">
                  <c:v>0.445267992969647</c:v>
                </c:pt>
                <c:pt idx="27">
                  <c:v>0.490881372890605</c:v>
                </c:pt>
                <c:pt idx="28">
                  <c:v>0.534667234336902</c:v>
                </c:pt>
                <c:pt idx="29">
                  <c:v>0.575935048117124</c:v>
                </c:pt>
                <c:pt idx="30">
                  <c:v>0.614033996155758</c:v>
                </c:pt>
                <c:pt idx="31">
                  <c:v>0.648363235283029</c:v>
                </c:pt>
                <c:pt idx="32">
                  <c:v>0.678381372890605</c:v>
                </c:pt>
                <c:pt idx="33">
                  <c:v>0.703615005016449</c:v>
                </c:pt>
                <c:pt idx="34">
                  <c:v>0.723666182208094</c:v>
                </c:pt>
                <c:pt idx="35">
                  <c:v>0.738218685423237</c:v>
                </c:pt>
                <c:pt idx="36">
                  <c:v>0.747043012992929</c:v>
                </c:pt>
                <c:pt idx="37">
                  <c:v>0.75</c:v>
                </c:pt>
                <c:pt idx="38">
                  <c:v>0.747043012992929</c:v>
                </c:pt>
                <c:pt idx="39">
                  <c:v>0.738218685423237</c:v>
                </c:pt>
                <c:pt idx="40">
                  <c:v>0.723666182208094</c:v>
                </c:pt>
                <c:pt idx="41">
                  <c:v>0.703615005016449</c:v>
                </c:pt>
                <c:pt idx="42">
                  <c:v>0.678381372890605</c:v>
                </c:pt>
                <c:pt idx="43">
                  <c:v>0.648363235283029</c:v>
                </c:pt>
                <c:pt idx="44">
                  <c:v>0.614033996155759</c:v>
                </c:pt>
                <c:pt idx="45">
                  <c:v>0.575935048117124</c:v>
                </c:pt>
                <c:pt idx="46">
                  <c:v>0.534667234336902</c:v>
                </c:pt>
                <c:pt idx="47">
                  <c:v>0.490881372890605</c:v>
                </c:pt>
                <c:pt idx="48">
                  <c:v>0.445267992969647</c:v>
                </c:pt>
                <c:pt idx="49">
                  <c:v>0.398546444823492</c:v>
                </c:pt>
                <c:pt idx="50">
                  <c:v>0.351453555176508</c:v>
                </c:pt>
                <c:pt idx="51">
                  <c:v>0.304732007030353</c:v>
                </c:pt>
                <c:pt idx="52">
                  <c:v>0.259118627109395</c:v>
                </c:pt>
                <c:pt idx="53">
                  <c:v>0.215332765663098</c:v>
                </c:pt>
                <c:pt idx="54">
                  <c:v>0.174064951882877</c:v>
                </c:pt>
                <c:pt idx="55">
                  <c:v>0.135966003844242</c:v>
                </c:pt>
                <c:pt idx="56">
                  <c:v>0.101636764716971</c:v>
                </c:pt>
                <c:pt idx="57">
                  <c:v>0.0716186271093948</c:v>
                </c:pt>
                <c:pt idx="58">
                  <c:v>0.0463849949835513</c:v>
                </c:pt>
                <c:pt idx="59">
                  <c:v>0.026333817791906</c:v>
                </c:pt>
                <c:pt idx="60">
                  <c:v>0.0117813145767634</c:v>
                </c:pt>
                <c:pt idx="61">
                  <c:v>0.0029569870070708</c:v>
                </c:pt>
                <c:pt idx="62">
                  <c:v>0.0</c:v>
                </c:pt>
              </c:numCache>
            </c:numRef>
          </c:val>
          <c:smooth val="0"/>
        </c:ser>
        <c:ser>
          <c:idx val="0"/>
          <c:order val="0"/>
          <c:tx>
            <c:strRef>
              <c:f>'ICA Mixing'!$I$71</c:f>
              <c:strCache>
                <c:ptCount val="1"/>
                <c:pt idx="0">
                  <c:v>e2</c:v>
                </c:pt>
              </c:strCache>
            </c:strRef>
          </c:tx>
          <c:spPr>
            <a:ln w="38100" cap="rnd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val>
            <c:numRef>
              <c:f>'ICA Mixing'!$I$72:$I$134</c:f>
              <c:numCache>
                <c:formatCode>General</c:formatCode>
                <c:ptCount val="63"/>
                <c:pt idx="0">
                  <c:v>0.0</c:v>
                </c:pt>
                <c:pt idx="1">
                  <c:v>0.00196355242946055</c:v>
                </c:pt>
                <c:pt idx="2">
                  <c:v>0.00773083249725852</c:v>
                </c:pt>
                <c:pt idx="3">
                  <c:v>0.0169394607861618</c:v>
                </c:pt>
                <c:pt idx="4">
                  <c:v>0.0290108253138127</c:v>
                </c:pt>
                <c:pt idx="5">
                  <c:v>0.0431864378515658</c:v>
                </c:pt>
                <c:pt idx="6">
                  <c:v>0.0585755925294179</c:v>
                </c:pt>
                <c:pt idx="7">
                  <c:v>0.0742113321616078</c:v>
                </c:pt>
                <c:pt idx="8">
                  <c:v>0.089111205722817</c:v>
                </c:pt>
                <c:pt idx="9">
                  <c:v>0.102338999359293</c:v>
                </c:pt>
                <c:pt idx="10">
                  <c:v>0.113063562148434</c:v>
                </c:pt>
                <c:pt idx="11">
                  <c:v>0.120611030368016</c:v>
                </c:pt>
                <c:pt idx="12">
                  <c:v>0.124507168832155</c:v>
                </c:pt>
                <c:pt idx="13">
                  <c:v>0.127464155839226</c:v>
                </c:pt>
                <c:pt idx="14">
                  <c:v>0.132392344944779</c:v>
                </c:pt>
                <c:pt idx="15">
                  <c:v>0.13939737994034</c:v>
                </c:pt>
                <c:pt idx="16">
                  <c:v>0.148723994342844</c:v>
                </c:pt>
                <c:pt idx="17">
                  <c:v>0.160729832832212</c:v>
                </c:pt>
                <c:pt idx="18">
                  <c:v>0.175848096878578</c:v>
                </c:pt>
                <c:pt idx="19">
                  <c:v>0.194541596373659</c:v>
                </c:pt>
                <c:pt idx="20">
                  <c:v>0.217251389734442</c:v>
                </c:pt>
                <c:pt idx="21">
                  <c:v>0.24434359097691</c:v>
                </c:pt>
                <c:pt idx="22">
                  <c:v>0.276058087895556</c:v>
                </c:pt>
                <c:pt idx="23">
                  <c:v>0.312462839527612</c:v>
                </c:pt>
                <c:pt idx="24">
                  <c:v>0.353417107605968</c:v>
                </c:pt>
                <c:pt idx="25">
                  <c:v>0.398546444823492</c:v>
                </c:pt>
                <c:pt idx="26">
                  <c:v>0.445267992969647</c:v>
                </c:pt>
                <c:pt idx="27">
                  <c:v>0.490881372890605</c:v>
                </c:pt>
                <c:pt idx="28">
                  <c:v>0.534667234336902</c:v>
                </c:pt>
                <c:pt idx="29">
                  <c:v>0.575935048117124</c:v>
                </c:pt>
                <c:pt idx="30">
                  <c:v>0.614033996155758</c:v>
                </c:pt>
                <c:pt idx="31">
                  <c:v>0.648363235283029</c:v>
                </c:pt>
                <c:pt idx="32">
                  <c:v>0.678381372890605</c:v>
                </c:pt>
                <c:pt idx="33">
                  <c:v>0.703615005016449</c:v>
                </c:pt>
                <c:pt idx="34">
                  <c:v>0.723666182208094</c:v>
                </c:pt>
                <c:pt idx="35">
                  <c:v>0.738218685423237</c:v>
                </c:pt>
                <c:pt idx="36">
                  <c:v>0.747043012992929</c:v>
                </c:pt>
                <c:pt idx="37">
                  <c:v>0.75</c:v>
                </c:pt>
                <c:pt idx="38">
                  <c:v>0.747043012992929</c:v>
                </c:pt>
                <c:pt idx="39">
                  <c:v>0.738218685423237</c:v>
                </c:pt>
                <c:pt idx="40">
                  <c:v>0.723666182208094</c:v>
                </c:pt>
                <c:pt idx="41">
                  <c:v>0.703615005016449</c:v>
                </c:pt>
                <c:pt idx="42">
                  <c:v>0.678381372890605</c:v>
                </c:pt>
                <c:pt idx="43">
                  <c:v>0.648363235283029</c:v>
                </c:pt>
                <c:pt idx="44">
                  <c:v>0.614033996155759</c:v>
                </c:pt>
                <c:pt idx="45">
                  <c:v>0.575935048117124</c:v>
                </c:pt>
                <c:pt idx="46">
                  <c:v>0.534667234336902</c:v>
                </c:pt>
                <c:pt idx="47">
                  <c:v>0.490881372890605</c:v>
                </c:pt>
                <c:pt idx="48">
                  <c:v>0.445267992969647</c:v>
                </c:pt>
                <c:pt idx="49">
                  <c:v>0.398546444823492</c:v>
                </c:pt>
                <c:pt idx="50">
                  <c:v>0.351453555176508</c:v>
                </c:pt>
                <c:pt idx="51">
                  <c:v>0.304732007030353</c:v>
                </c:pt>
                <c:pt idx="52">
                  <c:v>0.259118627109395</c:v>
                </c:pt>
                <c:pt idx="53">
                  <c:v>0.215332765663098</c:v>
                </c:pt>
                <c:pt idx="54">
                  <c:v>0.174064951882877</c:v>
                </c:pt>
                <c:pt idx="55">
                  <c:v>0.135966003844242</c:v>
                </c:pt>
                <c:pt idx="56">
                  <c:v>0.101636764716971</c:v>
                </c:pt>
                <c:pt idx="57">
                  <c:v>0.0716186271093948</c:v>
                </c:pt>
                <c:pt idx="58">
                  <c:v>0.0463849949835513</c:v>
                </c:pt>
                <c:pt idx="59">
                  <c:v>0.026333817791906</c:v>
                </c:pt>
                <c:pt idx="60">
                  <c:v>0.0117813145767634</c:v>
                </c:pt>
                <c:pt idx="61">
                  <c:v>0.0029569870070708</c:v>
                </c:pt>
                <c:pt idx="62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67132952"/>
        <c:axId val="-2118799160"/>
      </c:lineChart>
      <c:catAx>
        <c:axId val="-2067132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18799160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-2118799160"/>
        <c:scaling>
          <c:orientation val="minMax"/>
          <c:max val="2.0"/>
          <c:min val="-1.0"/>
        </c:scaling>
        <c:delete val="1"/>
        <c:axPos val="l"/>
        <c:numFmt formatCode="General" sourceLinked="1"/>
        <c:majorTickMark val="cross"/>
        <c:minorTickMark val="none"/>
        <c:tickLblPos val="nextTo"/>
        <c:crossAx val="-2067132952"/>
        <c:crosses val="autoZero"/>
        <c:crossBetween val="between"/>
        <c:min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38447482201164"/>
          <c:y val="0.0653595292709684"/>
          <c:w val="0.893662316394899"/>
          <c:h val="0.872549715767428"/>
        </c:manualLayout>
      </c:layout>
      <c:lineChart>
        <c:grouping val="standard"/>
        <c:varyColors val="0"/>
        <c:ser>
          <c:idx val="1"/>
          <c:order val="1"/>
          <c:tx>
            <c:strRef>
              <c:f>'ICA Mixing'!$J$1</c:f>
              <c:strCache>
                <c:ptCount val="1"/>
                <c:pt idx="0">
                  <c:v>e3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val>
            <c:numRef>
              <c:f>'ICA Mixing'!$J$2:$J$64</c:f>
              <c:numCache>
                <c:formatCode>General</c:formatCode>
                <c:ptCount val="63"/>
                <c:pt idx="0">
                  <c:v>0.0</c:v>
                </c:pt>
                <c:pt idx="1">
                  <c:v>0.0039271048589211</c:v>
                </c:pt>
                <c:pt idx="2">
                  <c:v>0.015461664994517</c:v>
                </c:pt>
                <c:pt idx="3">
                  <c:v>0.0338789215723235</c:v>
                </c:pt>
                <c:pt idx="4">
                  <c:v>0.0580216506276254</c:v>
                </c:pt>
                <c:pt idx="5">
                  <c:v>0.0863728757031315</c:v>
                </c:pt>
                <c:pt idx="6">
                  <c:v>0.125005394776678</c:v>
                </c:pt>
                <c:pt idx="7">
                  <c:v>0.17934599431225</c:v>
                </c:pt>
                <c:pt idx="8">
                  <c:v>0.245980254590281</c:v>
                </c:pt>
                <c:pt idx="9">
                  <c:v>0.320721299973837</c:v>
                </c:pt>
                <c:pt idx="10">
                  <c:v>0.398872875703131</c:v>
                </c:pt>
                <c:pt idx="11">
                  <c:v>0.475524430853703</c:v>
                </c:pt>
                <c:pt idx="12">
                  <c:v>0.545859666310741</c:v>
                </c:pt>
                <c:pt idx="13">
                  <c:v>0.607430485226958</c:v>
                </c:pt>
                <c:pt idx="14">
                  <c:v>0.658432267891046</c:v>
                </c:pt>
                <c:pt idx="15">
                  <c:v>0.695937251418542</c:v>
                </c:pt>
                <c:pt idx="16">
                  <c:v>0.718045450179683</c:v>
                </c:pt>
                <c:pt idx="17">
                  <c:v>0.723996838180517</c:v>
                </c:pt>
                <c:pt idx="18">
                  <c:v>0.714209182796482</c:v>
                </c:pt>
                <c:pt idx="19">
                  <c:v>0.690239309093726</c:v>
                </c:pt>
                <c:pt idx="20">
                  <c:v>0.654670425552119</c:v>
                </c:pt>
                <c:pt idx="21">
                  <c:v>0.61093282517353</c:v>
                </c:pt>
                <c:pt idx="22">
                  <c:v>0.563069495869855</c:v>
                </c:pt>
                <c:pt idx="23">
                  <c:v>0.515461664994517</c:v>
                </c:pt>
                <c:pt idx="24">
                  <c:v>0.472531845094265</c:v>
                </c:pt>
                <c:pt idx="25">
                  <c:v>0.438443381288591</c:v>
                </c:pt>
                <c:pt idx="26">
                  <c:v>0.412888629901682</c:v>
                </c:pt>
                <c:pt idx="27">
                  <c:v>0.395012091738384</c:v>
                </c:pt>
                <c:pt idx="28">
                  <c:v>0.387368152880302</c:v>
                </c:pt>
                <c:pt idx="29">
                  <c:v>0.391810908462591</c:v>
                </c:pt>
                <c:pt idx="30">
                  <c:v>0.409355997437172</c:v>
                </c:pt>
                <c:pt idx="31">
                  <c:v>0.432242156855353</c:v>
                </c:pt>
                <c:pt idx="32">
                  <c:v>0.452254248593737</c:v>
                </c:pt>
                <c:pt idx="33">
                  <c:v>0.469076670010966</c:v>
                </c:pt>
                <c:pt idx="34">
                  <c:v>0.482444121472063</c:v>
                </c:pt>
                <c:pt idx="35">
                  <c:v>0.492145790282158</c:v>
                </c:pt>
                <c:pt idx="36">
                  <c:v>0.498028675328619</c:v>
                </c:pt>
                <c:pt idx="37">
                  <c:v>0.5</c:v>
                </c:pt>
                <c:pt idx="38">
                  <c:v>0.498028675328619</c:v>
                </c:pt>
                <c:pt idx="39">
                  <c:v>0.492145790282158</c:v>
                </c:pt>
                <c:pt idx="40">
                  <c:v>0.482444121472063</c:v>
                </c:pt>
                <c:pt idx="41">
                  <c:v>0.469076670010966</c:v>
                </c:pt>
                <c:pt idx="42">
                  <c:v>0.452254248593737</c:v>
                </c:pt>
                <c:pt idx="43">
                  <c:v>0.432242156855353</c:v>
                </c:pt>
                <c:pt idx="44">
                  <c:v>0.409355997437172</c:v>
                </c:pt>
                <c:pt idx="45">
                  <c:v>0.383956698744749</c:v>
                </c:pt>
                <c:pt idx="46">
                  <c:v>0.356444822891268</c:v>
                </c:pt>
                <c:pt idx="47">
                  <c:v>0.327254248593737</c:v>
                </c:pt>
                <c:pt idx="48">
                  <c:v>0.296845328646431</c:v>
                </c:pt>
                <c:pt idx="49">
                  <c:v>0.265697629882328</c:v>
                </c:pt>
                <c:pt idx="50">
                  <c:v>0.234302370117672</c:v>
                </c:pt>
                <c:pt idx="51">
                  <c:v>0.203154671353569</c:v>
                </c:pt>
                <c:pt idx="52">
                  <c:v>0.172745751406263</c:v>
                </c:pt>
                <c:pt idx="53">
                  <c:v>0.143555177108732</c:v>
                </c:pt>
                <c:pt idx="54">
                  <c:v>0.116043301255251</c:v>
                </c:pt>
                <c:pt idx="55">
                  <c:v>0.0906440025628277</c:v>
                </c:pt>
                <c:pt idx="56">
                  <c:v>0.0677578431446471</c:v>
                </c:pt>
                <c:pt idx="57">
                  <c:v>0.0477457514062632</c:v>
                </c:pt>
                <c:pt idx="58">
                  <c:v>0.0309233299890342</c:v>
                </c:pt>
                <c:pt idx="59">
                  <c:v>0.0175558785279373</c:v>
                </c:pt>
                <c:pt idx="60">
                  <c:v>0.00785420971784226</c:v>
                </c:pt>
                <c:pt idx="61">
                  <c:v>0.00197132467138053</c:v>
                </c:pt>
                <c:pt idx="62">
                  <c:v>0.0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'ICA Mixing'!$J$71</c:f>
              <c:strCache>
                <c:ptCount val="1"/>
                <c:pt idx="0">
                  <c:v>e3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val>
            <c:numRef>
              <c:f>'ICA Mixing'!$J$72:$J$134</c:f>
              <c:numCache>
                <c:formatCode>General</c:formatCode>
                <c:ptCount val="63"/>
                <c:pt idx="0">
                  <c:v>0.0</c:v>
                </c:pt>
                <c:pt idx="1">
                  <c:v>0.0039271048589211</c:v>
                </c:pt>
                <c:pt idx="2">
                  <c:v>0.015461664994517</c:v>
                </c:pt>
                <c:pt idx="3">
                  <c:v>0.0338789215723235</c:v>
                </c:pt>
                <c:pt idx="4">
                  <c:v>0.0580216506276254</c:v>
                </c:pt>
                <c:pt idx="5">
                  <c:v>0.0863728757031315</c:v>
                </c:pt>
                <c:pt idx="6">
                  <c:v>0.117151185058836</c:v>
                </c:pt>
                <c:pt idx="7">
                  <c:v>0.148422664323216</c:v>
                </c:pt>
                <c:pt idx="8">
                  <c:v>0.178222411445634</c:v>
                </c:pt>
                <c:pt idx="9">
                  <c:v>0.204677998718586</c:v>
                </c:pt>
                <c:pt idx="10">
                  <c:v>0.226127124296868</c:v>
                </c:pt>
                <c:pt idx="11">
                  <c:v>0.241222060736031</c:v>
                </c:pt>
                <c:pt idx="12">
                  <c:v>0.24901433766431</c:v>
                </c:pt>
                <c:pt idx="13">
                  <c:v>0.25098566233569</c:v>
                </c:pt>
                <c:pt idx="14">
                  <c:v>0.249076270453874</c:v>
                </c:pt>
                <c:pt idx="15">
                  <c:v>0.243683002824806</c:v>
                </c:pt>
                <c:pt idx="16">
                  <c:v>0.23560132870762</c:v>
                </c:pt>
                <c:pt idx="17">
                  <c:v>0.225968162851897</c:v>
                </c:pt>
                <c:pt idx="18">
                  <c:v>0.216180507467863</c:v>
                </c:pt>
                <c:pt idx="19">
                  <c:v>0.207795187621664</c:v>
                </c:pt>
                <c:pt idx="20">
                  <c:v>0.202416176958382</c:v>
                </c:pt>
                <c:pt idx="21">
                  <c:v>0.201576827736357</c:v>
                </c:pt>
                <c:pt idx="22">
                  <c:v>0.206624672978587</c:v>
                </c:pt>
                <c:pt idx="23">
                  <c:v>0.218616336348086</c:v>
                </c:pt>
                <c:pt idx="24">
                  <c:v>0.238229474976593</c:v>
                </c:pt>
                <c:pt idx="25">
                  <c:v>0.265697629882328</c:v>
                </c:pt>
                <c:pt idx="26">
                  <c:v>0.296845328646431</c:v>
                </c:pt>
                <c:pt idx="27">
                  <c:v>0.327254248593737</c:v>
                </c:pt>
                <c:pt idx="28">
                  <c:v>0.356444822891268</c:v>
                </c:pt>
                <c:pt idx="29">
                  <c:v>0.383956698744749</c:v>
                </c:pt>
                <c:pt idx="30">
                  <c:v>0.409355997437172</c:v>
                </c:pt>
                <c:pt idx="31">
                  <c:v>0.432242156855353</c:v>
                </c:pt>
                <c:pt idx="32">
                  <c:v>0.452254248593737</c:v>
                </c:pt>
                <c:pt idx="33">
                  <c:v>0.469076670010966</c:v>
                </c:pt>
                <c:pt idx="34">
                  <c:v>0.482444121472063</c:v>
                </c:pt>
                <c:pt idx="35">
                  <c:v>0.492145790282158</c:v>
                </c:pt>
                <c:pt idx="36">
                  <c:v>0.498028675328619</c:v>
                </c:pt>
                <c:pt idx="37">
                  <c:v>0.5</c:v>
                </c:pt>
                <c:pt idx="38">
                  <c:v>0.498028675328619</c:v>
                </c:pt>
                <c:pt idx="39">
                  <c:v>0.492145790282158</c:v>
                </c:pt>
                <c:pt idx="40">
                  <c:v>0.482444121472063</c:v>
                </c:pt>
                <c:pt idx="41">
                  <c:v>0.469076670010966</c:v>
                </c:pt>
                <c:pt idx="42">
                  <c:v>0.452254248593737</c:v>
                </c:pt>
                <c:pt idx="43">
                  <c:v>0.432242156855353</c:v>
                </c:pt>
                <c:pt idx="44">
                  <c:v>0.409355997437172</c:v>
                </c:pt>
                <c:pt idx="45">
                  <c:v>0.383956698744749</c:v>
                </c:pt>
                <c:pt idx="46">
                  <c:v>0.356444822891268</c:v>
                </c:pt>
                <c:pt idx="47">
                  <c:v>0.327254248593737</c:v>
                </c:pt>
                <c:pt idx="48">
                  <c:v>0.296845328646431</c:v>
                </c:pt>
                <c:pt idx="49">
                  <c:v>0.265697629882328</c:v>
                </c:pt>
                <c:pt idx="50">
                  <c:v>0.234302370117672</c:v>
                </c:pt>
                <c:pt idx="51">
                  <c:v>0.203154671353569</c:v>
                </c:pt>
                <c:pt idx="52">
                  <c:v>0.172745751406263</c:v>
                </c:pt>
                <c:pt idx="53">
                  <c:v>0.143555177108732</c:v>
                </c:pt>
                <c:pt idx="54">
                  <c:v>0.116043301255251</c:v>
                </c:pt>
                <c:pt idx="55">
                  <c:v>0.0906440025628277</c:v>
                </c:pt>
                <c:pt idx="56">
                  <c:v>0.0677578431446471</c:v>
                </c:pt>
                <c:pt idx="57">
                  <c:v>0.0477457514062632</c:v>
                </c:pt>
                <c:pt idx="58">
                  <c:v>0.0309233299890342</c:v>
                </c:pt>
                <c:pt idx="59">
                  <c:v>0.0175558785279373</c:v>
                </c:pt>
                <c:pt idx="60">
                  <c:v>0.00785420971784226</c:v>
                </c:pt>
                <c:pt idx="61">
                  <c:v>0.00197132467138053</c:v>
                </c:pt>
                <c:pt idx="62">
                  <c:v>0.0</c:v>
                </c:pt>
              </c:numCache>
            </c:numRef>
          </c:val>
          <c:smooth val="0"/>
        </c:ser>
        <c:ser>
          <c:idx val="0"/>
          <c:order val="0"/>
          <c:tx>
            <c:strRef>
              <c:f>'ICA Mixing'!$J$71</c:f>
              <c:strCache>
                <c:ptCount val="1"/>
                <c:pt idx="0">
                  <c:v>e3</c:v>
                </c:pt>
              </c:strCache>
            </c:strRef>
          </c:tx>
          <c:spPr>
            <a:ln w="38100" cap="rnd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val>
            <c:numRef>
              <c:f>'ICA Mixing'!$J$72:$J$134</c:f>
              <c:numCache>
                <c:formatCode>General</c:formatCode>
                <c:ptCount val="63"/>
                <c:pt idx="0">
                  <c:v>0.0</c:v>
                </c:pt>
                <c:pt idx="1">
                  <c:v>0.0039271048589211</c:v>
                </c:pt>
                <c:pt idx="2">
                  <c:v>0.015461664994517</c:v>
                </c:pt>
                <c:pt idx="3">
                  <c:v>0.0338789215723235</c:v>
                </c:pt>
                <c:pt idx="4">
                  <c:v>0.0580216506276254</c:v>
                </c:pt>
                <c:pt idx="5">
                  <c:v>0.0863728757031315</c:v>
                </c:pt>
                <c:pt idx="6">
                  <c:v>0.117151185058836</c:v>
                </c:pt>
                <c:pt idx="7">
                  <c:v>0.148422664323216</c:v>
                </c:pt>
                <c:pt idx="8">
                  <c:v>0.178222411445634</c:v>
                </c:pt>
                <c:pt idx="9">
                  <c:v>0.204677998718586</c:v>
                </c:pt>
                <c:pt idx="10">
                  <c:v>0.226127124296868</c:v>
                </c:pt>
                <c:pt idx="11">
                  <c:v>0.241222060736031</c:v>
                </c:pt>
                <c:pt idx="12">
                  <c:v>0.24901433766431</c:v>
                </c:pt>
                <c:pt idx="13">
                  <c:v>0.25098566233569</c:v>
                </c:pt>
                <c:pt idx="14">
                  <c:v>0.249076270453874</c:v>
                </c:pt>
                <c:pt idx="15">
                  <c:v>0.243683002824806</c:v>
                </c:pt>
                <c:pt idx="16">
                  <c:v>0.23560132870762</c:v>
                </c:pt>
                <c:pt idx="17">
                  <c:v>0.225968162851897</c:v>
                </c:pt>
                <c:pt idx="18">
                  <c:v>0.216180507467863</c:v>
                </c:pt>
                <c:pt idx="19">
                  <c:v>0.207795187621664</c:v>
                </c:pt>
                <c:pt idx="20">
                  <c:v>0.202416176958382</c:v>
                </c:pt>
                <c:pt idx="21">
                  <c:v>0.201576827736357</c:v>
                </c:pt>
                <c:pt idx="22">
                  <c:v>0.206624672978587</c:v>
                </c:pt>
                <c:pt idx="23">
                  <c:v>0.218616336348086</c:v>
                </c:pt>
                <c:pt idx="24">
                  <c:v>0.238229474976593</c:v>
                </c:pt>
                <c:pt idx="25">
                  <c:v>0.265697629882328</c:v>
                </c:pt>
                <c:pt idx="26">
                  <c:v>0.296845328646431</c:v>
                </c:pt>
                <c:pt idx="27">
                  <c:v>0.327254248593737</c:v>
                </c:pt>
                <c:pt idx="28">
                  <c:v>0.356444822891268</c:v>
                </c:pt>
                <c:pt idx="29">
                  <c:v>0.383956698744749</c:v>
                </c:pt>
                <c:pt idx="30">
                  <c:v>0.409355997437172</c:v>
                </c:pt>
                <c:pt idx="31">
                  <c:v>0.432242156855353</c:v>
                </c:pt>
                <c:pt idx="32">
                  <c:v>0.452254248593737</c:v>
                </c:pt>
                <c:pt idx="33">
                  <c:v>0.469076670010966</c:v>
                </c:pt>
                <c:pt idx="34">
                  <c:v>0.482444121472063</c:v>
                </c:pt>
                <c:pt idx="35">
                  <c:v>0.492145790282158</c:v>
                </c:pt>
                <c:pt idx="36">
                  <c:v>0.498028675328619</c:v>
                </c:pt>
                <c:pt idx="37">
                  <c:v>0.5</c:v>
                </c:pt>
                <c:pt idx="38">
                  <c:v>0.498028675328619</c:v>
                </c:pt>
                <c:pt idx="39">
                  <c:v>0.492145790282158</c:v>
                </c:pt>
                <c:pt idx="40">
                  <c:v>0.482444121472063</c:v>
                </c:pt>
                <c:pt idx="41">
                  <c:v>0.469076670010966</c:v>
                </c:pt>
                <c:pt idx="42">
                  <c:v>0.452254248593737</c:v>
                </c:pt>
                <c:pt idx="43">
                  <c:v>0.432242156855353</c:v>
                </c:pt>
                <c:pt idx="44">
                  <c:v>0.409355997437172</c:v>
                </c:pt>
                <c:pt idx="45">
                  <c:v>0.383956698744749</c:v>
                </c:pt>
                <c:pt idx="46">
                  <c:v>0.356444822891268</c:v>
                </c:pt>
                <c:pt idx="47">
                  <c:v>0.327254248593737</c:v>
                </c:pt>
                <c:pt idx="48">
                  <c:v>0.296845328646431</c:v>
                </c:pt>
                <c:pt idx="49">
                  <c:v>0.265697629882328</c:v>
                </c:pt>
                <c:pt idx="50">
                  <c:v>0.234302370117672</c:v>
                </c:pt>
                <c:pt idx="51">
                  <c:v>0.203154671353569</c:v>
                </c:pt>
                <c:pt idx="52">
                  <c:v>0.172745751406263</c:v>
                </c:pt>
                <c:pt idx="53">
                  <c:v>0.143555177108732</c:v>
                </c:pt>
                <c:pt idx="54">
                  <c:v>0.116043301255251</c:v>
                </c:pt>
                <c:pt idx="55">
                  <c:v>0.0906440025628277</c:v>
                </c:pt>
                <c:pt idx="56">
                  <c:v>0.0677578431446471</c:v>
                </c:pt>
                <c:pt idx="57">
                  <c:v>0.0477457514062632</c:v>
                </c:pt>
                <c:pt idx="58">
                  <c:v>0.0309233299890342</c:v>
                </c:pt>
                <c:pt idx="59">
                  <c:v>0.0175558785279373</c:v>
                </c:pt>
                <c:pt idx="60">
                  <c:v>0.00785420971784226</c:v>
                </c:pt>
                <c:pt idx="61">
                  <c:v>0.00197132467138053</c:v>
                </c:pt>
                <c:pt idx="62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3952200"/>
        <c:axId val="2138294872"/>
      </c:lineChart>
      <c:catAx>
        <c:axId val="21339522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38294872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2138294872"/>
        <c:scaling>
          <c:orientation val="minMax"/>
          <c:max val="2.0"/>
          <c:min val="-1.0"/>
        </c:scaling>
        <c:delete val="1"/>
        <c:axPos val="l"/>
        <c:numFmt formatCode="General" sourceLinked="1"/>
        <c:majorTickMark val="cross"/>
        <c:minorTickMark val="none"/>
        <c:tickLblPos val="nextTo"/>
        <c:crossAx val="2133952200"/>
        <c:crosses val="autoZero"/>
        <c:crossBetween val="between"/>
        <c:min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38447482201164"/>
          <c:y val="0.0653595292709684"/>
          <c:w val="0.893662316394899"/>
          <c:h val="0.872549715767428"/>
        </c:manualLayout>
      </c:layout>
      <c:lineChart>
        <c:grouping val="standard"/>
        <c:varyColors val="0"/>
        <c:ser>
          <c:idx val="3"/>
          <c:order val="0"/>
          <c:tx>
            <c:strRef>
              <c:f>'ICA Mixing'!$I$1</c:f>
              <c:strCache>
                <c:ptCount val="1"/>
                <c:pt idx="0">
                  <c:v>e2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val>
            <c:numRef>
              <c:f>'ICA Mixing'!$I$2:$I$64</c:f>
              <c:numCache>
                <c:formatCode>General</c:formatCode>
                <c:ptCount val="63"/>
                <c:pt idx="0">
                  <c:v>0.0</c:v>
                </c:pt>
                <c:pt idx="1">
                  <c:v>0.00196355242946055</c:v>
                </c:pt>
                <c:pt idx="2">
                  <c:v>0.00773083249725852</c:v>
                </c:pt>
                <c:pt idx="3">
                  <c:v>0.0169394607861618</c:v>
                </c:pt>
                <c:pt idx="4">
                  <c:v>0.0290108253138127</c:v>
                </c:pt>
                <c:pt idx="5">
                  <c:v>0.0431864378515658</c:v>
                </c:pt>
                <c:pt idx="6">
                  <c:v>0.0507213828115757</c:v>
                </c:pt>
                <c:pt idx="7">
                  <c:v>0.0432880021725737</c:v>
                </c:pt>
                <c:pt idx="8">
                  <c:v>0.0213533625781699</c:v>
                </c:pt>
                <c:pt idx="9">
                  <c:v>-0.0137043018959576</c:v>
                </c:pt>
                <c:pt idx="10">
                  <c:v>-0.0596821892578289</c:v>
                </c:pt>
                <c:pt idx="11">
                  <c:v>-0.113691339749656</c:v>
                </c:pt>
                <c:pt idx="12">
                  <c:v>-0.172338159814276</c:v>
                </c:pt>
                <c:pt idx="13">
                  <c:v>-0.228980667052042</c:v>
                </c:pt>
                <c:pt idx="14">
                  <c:v>-0.276963652492393</c:v>
                </c:pt>
                <c:pt idx="15">
                  <c:v>-0.312856868653397</c:v>
                </c:pt>
                <c:pt idx="16">
                  <c:v>-0.333720127129219</c:v>
                </c:pt>
                <c:pt idx="17">
                  <c:v>-0.337298842496408</c:v>
                </c:pt>
                <c:pt idx="18">
                  <c:v>-0.322180578450041</c:v>
                </c:pt>
                <c:pt idx="19">
                  <c:v>-0.287902525098403</c:v>
                </c:pt>
                <c:pt idx="20">
                  <c:v>-0.235002858859295</c:v>
                </c:pt>
                <c:pt idx="21">
                  <c:v>-0.165012406460262</c:v>
                </c:pt>
                <c:pt idx="22">
                  <c:v>-0.0803867349957116</c:v>
                </c:pt>
                <c:pt idx="23">
                  <c:v>0.0156175108811806</c:v>
                </c:pt>
                <c:pt idx="24">
                  <c:v>0.119114737488296</c:v>
                </c:pt>
                <c:pt idx="25">
                  <c:v>0.225800693417229</c:v>
                </c:pt>
                <c:pt idx="26">
                  <c:v>0.329224691714396</c:v>
                </c:pt>
                <c:pt idx="27">
                  <c:v>0.423123529745958</c:v>
                </c:pt>
                <c:pt idx="28">
                  <c:v>0.503743904347868</c:v>
                </c:pt>
                <c:pt idx="29">
                  <c:v>0.568080838399281</c:v>
                </c:pt>
                <c:pt idx="30">
                  <c:v>0.614033996155758</c:v>
                </c:pt>
                <c:pt idx="31">
                  <c:v>0.648363235283029</c:v>
                </c:pt>
                <c:pt idx="32">
                  <c:v>0.678381372890605</c:v>
                </c:pt>
                <c:pt idx="33">
                  <c:v>0.703615005016449</c:v>
                </c:pt>
                <c:pt idx="34">
                  <c:v>0.723666182208094</c:v>
                </c:pt>
                <c:pt idx="35">
                  <c:v>0.738218685423237</c:v>
                </c:pt>
                <c:pt idx="36">
                  <c:v>0.747043012992929</c:v>
                </c:pt>
                <c:pt idx="37">
                  <c:v>0.75</c:v>
                </c:pt>
                <c:pt idx="38">
                  <c:v>0.747043012992929</c:v>
                </c:pt>
                <c:pt idx="39">
                  <c:v>0.738218685423237</c:v>
                </c:pt>
                <c:pt idx="40">
                  <c:v>0.723666182208094</c:v>
                </c:pt>
                <c:pt idx="41">
                  <c:v>0.703615005016449</c:v>
                </c:pt>
                <c:pt idx="42">
                  <c:v>0.678381372890605</c:v>
                </c:pt>
                <c:pt idx="43">
                  <c:v>0.648363235283029</c:v>
                </c:pt>
                <c:pt idx="44">
                  <c:v>0.614033996155759</c:v>
                </c:pt>
                <c:pt idx="45">
                  <c:v>0.575935048117124</c:v>
                </c:pt>
                <c:pt idx="46">
                  <c:v>0.534667234336902</c:v>
                </c:pt>
                <c:pt idx="47">
                  <c:v>0.490881372890605</c:v>
                </c:pt>
                <c:pt idx="48">
                  <c:v>0.445267992969647</c:v>
                </c:pt>
                <c:pt idx="49">
                  <c:v>0.398546444823492</c:v>
                </c:pt>
                <c:pt idx="50">
                  <c:v>0.351453555176508</c:v>
                </c:pt>
                <c:pt idx="51">
                  <c:v>0.304732007030353</c:v>
                </c:pt>
                <c:pt idx="52">
                  <c:v>0.259118627109395</c:v>
                </c:pt>
                <c:pt idx="53">
                  <c:v>0.215332765663098</c:v>
                </c:pt>
                <c:pt idx="54">
                  <c:v>0.174064951882877</c:v>
                </c:pt>
                <c:pt idx="55">
                  <c:v>0.135966003844242</c:v>
                </c:pt>
                <c:pt idx="56">
                  <c:v>0.101636764716971</c:v>
                </c:pt>
                <c:pt idx="57">
                  <c:v>0.0716186271093948</c:v>
                </c:pt>
                <c:pt idx="58">
                  <c:v>0.0463849949835513</c:v>
                </c:pt>
                <c:pt idx="59">
                  <c:v>0.026333817791906</c:v>
                </c:pt>
                <c:pt idx="60">
                  <c:v>0.0117813145767634</c:v>
                </c:pt>
                <c:pt idx="61">
                  <c:v>0.0029569870070708</c:v>
                </c:pt>
                <c:pt idx="62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8779352"/>
        <c:axId val="-2067720392"/>
      </c:lineChart>
      <c:catAx>
        <c:axId val="-21187793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67720392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-2067720392"/>
        <c:scaling>
          <c:orientation val="minMax"/>
          <c:max val="2.0"/>
          <c:min val="-1.0"/>
        </c:scaling>
        <c:delete val="1"/>
        <c:axPos val="l"/>
        <c:numFmt formatCode="General" sourceLinked="1"/>
        <c:majorTickMark val="cross"/>
        <c:minorTickMark val="none"/>
        <c:tickLblPos val="nextTo"/>
        <c:crossAx val="-2118779352"/>
        <c:crosses val="autoZero"/>
        <c:crossBetween val="between"/>
        <c:min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38447482201164"/>
          <c:y val="0.0653595292709684"/>
          <c:w val="0.893662316394899"/>
          <c:h val="0.872549715767428"/>
        </c:manualLayout>
      </c:layout>
      <c:lineChart>
        <c:grouping val="standard"/>
        <c:varyColors val="0"/>
        <c:ser>
          <c:idx val="3"/>
          <c:order val="0"/>
          <c:tx>
            <c:strRef>
              <c:f>'ICA Mixing'!$J$1</c:f>
              <c:strCache>
                <c:ptCount val="1"/>
                <c:pt idx="0">
                  <c:v>e3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val>
            <c:numRef>
              <c:f>'ICA Mixing'!$J$2:$J$64</c:f>
              <c:numCache>
                <c:formatCode>General</c:formatCode>
                <c:ptCount val="63"/>
                <c:pt idx="0">
                  <c:v>0.0</c:v>
                </c:pt>
                <c:pt idx="1">
                  <c:v>0.0039271048589211</c:v>
                </c:pt>
                <c:pt idx="2">
                  <c:v>0.015461664994517</c:v>
                </c:pt>
                <c:pt idx="3">
                  <c:v>0.0338789215723235</c:v>
                </c:pt>
                <c:pt idx="4">
                  <c:v>0.0580216506276254</c:v>
                </c:pt>
                <c:pt idx="5">
                  <c:v>0.0863728757031315</c:v>
                </c:pt>
                <c:pt idx="6">
                  <c:v>0.125005394776678</c:v>
                </c:pt>
                <c:pt idx="7">
                  <c:v>0.17934599431225</c:v>
                </c:pt>
                <c:pt idx="8">
                  <c:v>0.245980254590281</c:v>
                </c:pt>
                <c:pt idx="9">
                  <c:v>0.320721299973837</c:v>
                </c:pt>
                <c:pt idx="10">
                  <c:v>0.398872875703131</c:v>
                </c:pt>
                <c:pt idx="11">
                  <c:v>0.475524430853703</c:v>
                </c:pt>
                <c:pt idx="12">
                  <c:v>0.545859666310741</c:v>
                </c:pt>
                <c:pt idx="13">
                  <c:v>0.607430485226958</c:v>
                </c:pt>
                <c:pt idx="14">
                  <c:v>0.658432267891046</c:v>
                </c:pt>
                <c:pt idx="15">
                  <c:v>0.695937251418542</c:v>
                </c:pt>
                <c:pt idx="16">
                  <c:v>0.718045450179683</c:v>
                </c:pt>
                <c:pt idx="17">
                  <c:v>0.723996838180517</c:v>
                </c:pt>
                <c:pt idx="18">
                  <c:v>0.714209182796482</c:v>
                </c:pt>
                <c:pt idx="19">
                  <c:v>0.690239309093726</c:v>
                </c:pt>
                <c:pt idx="20">
                  <c:v>0.654670425552119</c:v>
                </c:pt>
                <c:pt idx="21">
                  <c:v>0.61093282517353</c:v>
                </c:pt>
                <c:pt idx="22">
                  <c:v>0.563069495869855</c:v>
                </c:pt>
                <c:pt idx="23">
                  <c:v>0.515461664994517</c:v>
                </c:pt>
                <c:pt idx="24">
                  <c:v>0.472531845094265</c:v>
                </c:pt>
                <c:pt idx="25">
                  <c:v>0.438443381288591</c:v>
                </c:pt>
                <c:pt idx="26">
                  <c:v>0.412888629901682</c:v>
                </c:pt>
                <c:pt idx="27">
                  <c:v>0.395012091738384</c:v>
                </c:pt>
                <c:pt idx="28">
                  <c:v>0.387368152880302</c:v>
                </c:pt>
                <c:pt idx="29">
                  <c:v>0.391810908462591</c:v>
                </c:pt>
                <c:pt idx="30">
                  <c:v>0.409355997437172</c:v>
                </c:pt>
                <c:pt idx="31">
                  <c:v>0.432242156855353</c:v>
                </c:pt>
                <c:pt idx="32">
                  <c:v>0.452254248593737</c:v>
                </c:pt>
                <c:pt idx="33">
                  <c:v>0.469076670010966</c:v>
                </c:pt>
                <c:pt idx="34">
                  <c:v>0.482444121472063</c:v>
                </c:pt>
                <c:pt idx="35">
                  <c:v>0.492145790282158</c:v>
                </c:pt>
                <c:pt idx="36">
                  <c:v>0.498028675328619</c:v>
                </c:pt>
                <c:pt idx="37">
                  <c:v>0.5</c:v>
                </c:pt>
                <c:pt idx="38">
                  <c:v>0.498028675328619</c:v>
                </c:pt>
                <c:pt idx="39">
                  <c:v>0.492145790282158</c:v>
                </c:pt>
                <c:pt idx="40">
                  <c:v>0.482444121472063</c:v>
                </c:pt>
                <c:pt idx="41">
                  <c:v>0.469076670010966</c:v>
                </c:pt>
                <c:pt idx="42">
                  <c:v>0.452254248593737</c:v>
                </c:pt>
                <c:pt idx="43">
                  <c:v>0.432242156855353</c:v>
                </c:pt>
                <c:pt idx="44">
                  <c:v>0.409355997437172</c:v>
                </c:pt>
                <c:pt idx="45">
                  <c:v>0.383956698744749</c:v>
                </c:pt>
                <c:pt idx="46">
                  <c:v>0.356444822891268</c:v>
                </c:pt>
                <c:pt idx="47">
                  <c:v>0.327254248593737</c:v>
                </c:pt>
                <c:pt idx="48">
                  <c:v>0.296845328646431</c:v>
                </c:pt>
                <c:pt idx="49">
                  <c:v>0.265697629882328</c:v>
                </c:pt>
                <c:pt idx="50">
                  <c:v>0.234302370117672</c:v>
                </c:pt>
                <c:pt idx="51">
                  <c:v>0.203154671353569</c:v>
                </c:pt>
                <c:pt idx="52">
                  <c:v>0.172745751406263</c:v>
                </c:pt>
                <c:pt idx="53">
                  <c:v>0.143555177108732</c:v>
                </c:pt>
                <c:pt idx="54">
                  <c:v>0.116043301255251</c:v>
                </c:pt>
                <c:pt idx="55">
                  <c:v>0.0906440025628277</c:v>
                </c:pt>
                <c:pt idx="56">
                  <c:v>0.0677578431446471</c:v>
                </c:pt>
                <c:pt idx="57">
                  <c:v>0.0477457514062632</c:v>
                </c:pt>
                <c:pt idx="58">
                  <c:v>0.0309233299890342</c:v>
                </c:pt>
                <c:pt idx="59">
                  <c:v>0.0175558785279373</c:v>
                </c:pt>
                <c:pt idx="60">
                  <c:v>0.00785420971784226</c:v>
                </c:pt>
                <c:pt idx="61">
                  <c:v>0.00197132467138053</c:v>
                </c:pt>
                <c:pt idx="62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66947736"/>
        <c:axId val="-2028783720"/>
      </c:lineChart>
      <c:catAx>
        <c:axId val="-2066947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28783720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-2028783720"/>
        <c:scaling>
          <c:orientation val="minMax"/>
          <c:max val="2.0"/>
          <c:min val="-1.0"/>
        </c:scaling>
        <c:delete val="1"/>
        <c:axPos val="l"/>
        <c:numFmt formatCode="General" sourceLinked="1"/>
        <c:majorTickMark val="cross"/>
        <c:minorTickMark val="none"/>
        <c:tickLblPos val="nextTo"/>
        <c:crossAx val="-2066947736"/>
        <c:crosses val="autoZero"/>
        <c:crossBetween val="between"/>
        <c:min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38447482201164"/>
          <c:y val="0.0653595292709684"/>
          <c:w val="0.893662316394899"/>
          <c:h val="0.872549715767428"/>
        </c:manualLayout>
      </c:layout>
      <c:lineChart>
        <c:grouping val="standard"/>
        <c:varyColors val="0"/>
        <c:ser>
          <c:idx val="3"/>
          <c:order val="0"/>
          <c:tx>
            <c:strRef>
              <c:f>'ICA Mixing'!$F$1</c:f>
              <c:strCache>
                <c:ptCount val="1"/>
                <c:pt idx="0">
                  <c:v>c2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val>
            <c:numRef>
              <c:f>'ICA Mixing'!$F$2:$F$64</c:f>
              <c:numCache>
                <c:formatCode>General</c:formatCode>
                <c:ptCount val="6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-0.0157084194356844</c:v>
                </c:pt>
                <c:pt idx="7">
                  <c:v>-0.0618466599780681</c:v>
                </c:pt>
                <c:pt idx="8">
                  <c:v>-0.135515686289294</c:v>
                </c:pt>
                <c:pt idx="9">
                  <c:v>-0.232086602510501</c:v>
                </c:pt>
                <c:pt idx="10">
                  <c:v>-0.345491502812526</c:v>
                </c:pt>
                <c:pt idx="11">
                  <c:v>-0.468604740235343</c:v>
                </c:pt>
                <c:pt idx="12">
                  <c:v>-0.593690657292862</c:v>
                </c:pt>
                <c:pt idx="13">
                  <c:v>-0.712889645782536</c:v>
                </c:pt>
                <c:pt idx="14">
                  <c:v>-0.818711994874345</c:v>
                </c:pt>
                <c:pt idx="15">
                  <c:v>-0.904508497187474</c:v>
                </c:pt>
                <c:pt idx="16">
                  <c:v>-0.964888242944126</c:v>
                </c:pt>
                <c:pt idx="17">
                  <c:v>-0.996057350657239</c:v>
                </c:pt>
                <c:pt idx="18">
                  <c:v>-0.996057350657239</c:v>
                </c:pt>
                <c:pt idx="19">
                  <c:v>-0.964888242944126</c:v>
                </c:pt>
                <c:pt idx="20">
                  <c:v>-0.904508497187474</c:v>
                </c:pt>
                <c:pt idx="21">
                  <c:v>-0.818711994874345</c:v>
                </c:pt>
                <c:pt idx="22">
                  <c:v>-0.712889645782536</c:v>
                </c:pt>
                <c:pt idx="23">
                  <c:v>-0.593690657292862</c:v>
                </c:pt>
                <c:pt idx="24">
                  <c:v>-0.468604740235344</c:v>
                </c:pt>
                <c:pt idx="25">
                  <c:v>-0.345491502812526</c:v>
                </c:pt>
                <c:pt idx="26">
                  <c:v>-0.232086602510502</c:v>
                </c:pt>
                <c:pt idx="27">
                  <c:v>-0.135515686289294</c:v>
                </c:pt>
                <c:pt idx="28">
                  <c:v>-0.0618466599780684</c:v>
                </c:pt>
                <c:pt idx="29">
                  <c:v>-0.0157084194356845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1854696"/>
        <c:axId val="1771460936"/>
      </c:lineChart>
      <c:catAx>
        <c:axId val="-21218546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71460936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1771460936"/>
        <c:scaling>
          <c:orientation val="minMax"/>
          <c:max val="2.0"/>
          <c:min val="-1.0"/>
        </c:scaling>
        <c:delete val="1"/>
        <c:axPos val="l"/>
        <c:numFmt formatCode="General" sourceLinked="1"/>
        <c:majorTickMark val="cross"/>
        <c:minorTickMark val="none"/>
        <c:tickLblPos val="nextTo"/>
        <c:crossAx val="-2121854696"/>
        <c:crosses val="autoZero"/>
        <c:crossBetween val="between"/>
        <c:min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38447482201164"/>
          <c:y val="0.0653595292709684"/>
          <c:w val="0.893662316394899"/>
          <c:h val="0.872549715767428"/>
        </c:manualLayout>
      </c:layout>
      <c:lineChart>
        <c:grouping val="standard"/>
        <c:varyColors val="0"/>
        <c:ser>
          <c:idx val="3"/>
          <c:order val="0"/>
          <c:tx>
            <c:strRef>
              <c:f>'ICA Mixing'!$E$1</c:f>
              <c:strCache>
                <c:ptCount val="1"/>
                <c:pt idx="0">
                  <c:v>c1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val>
            <c:numRef>
              <c:f>'ICA Mixing'!$E$2:$E$64</c:f>
              <c:numCache>
                <c:formatCode>General</c:formatCode>
                <c:ptCount val="63"/>
                <c:pt idx="0">
                  <c:v>0.0</c:v>
                </c:pt>
                <c:pt idx="1">
                  <c:v>0.0078542097178422</c:v>
                </c:pt>
                <c:pt idx="2">
                  <c:v>0.0309233299890341</c:v>
                </c:pt>
                <c:pt idx="3">
                  <c:v>0.0677578431446471</c:v>
                </c:pt>
                <c:pt idx="4">
                  <c:v>0.116043301255251</c:v>
                </c:pt>
                <c:pt idx="5">
                  <c:v>0.172745751406263</c:v>
                </c:pt>
                <c:pt idx="6">
                  <c:v>0.234302370117672</c:v>
                </c:pt>
                <c:pt idx="7">
                  <c:v>0.296845328646431</c:v>
                </c:pt>
                <c:pt idx="8">
                  <c:v>0.356444822891268</c:v>
                </c:pt>
                <c:pt idx="9">
                  <c:v>0.409355997437172</c:v>
                </c:pt>
                <c:pt idx="10">
                  <c:v>0.452254248593737</c:v>
                </c:pt>
                <c:pt idx="11">
                  <c:v>0.482444121472063</c:v>
                </c:pt>
                <c:pt idx="12">
                  <c:v>0.498028675328619</c:v>
                </c:pt>
                <c:pt idx="13">
                  <c:v>0.498028675328619</c:v>
                </c:pt>
                <c:pt idx="14">
                  <c:v>0.482444121472063</c:v>
                </c:pt>
                <c:pt idx="15">
                  <c:v>0.452254248593737</c:v>
                </c:pt>
                <c:pt idx="16">
                  <c:v>0.409355997437172</c:v>
                </c:pt>
                <c:pt idx="17">
                  <c:v>0.356444822891268</c:v>
                </c:pt>
                <c:pt idx="18">
                  <c:v>0.296845328646431</c:v>
                </c:pt>
                <c:pt idx="19">
                  <c:v>0.234302370117672</c:v>
                </c:pt>
                <c:pt idx="20">
                  <c:v>0.172745751406263</c:v>
                </c:pt>
                <c:pt idx="21">
                  <c:v>0.116043301255251</c:v>
                </c:pt>
                <c:pt idx="22">
                  <c:v>0.0677578431446471</c:v>
                </c:pt>
                <c:pt idx="23">
                  <c:v>0.0309233299890342</c:v>
                </c:pt>
                <c:pt idx="24">
                  <c:v>0.00785420971784226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1443992"/>
        <c:axId val="1771447000"/>
      </c:lineChart>
      <c:catAx>
        <c:axId val="17714439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71447000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1771447000"/>
        <c:scaling>
          <c:orientation val="minMax"/>
          <c:max val="2.0"/>
          <c:min val="-1.0"/>
        </c:scaling>
        <c:delete val="1"/>
        <c:axPos val="l"/>
        <c:numFmt formatCode="General" sourceLinked="1"/>
        <c:majorTickMark val="cross"/>
        <c:minorTickMark val="none"/>
        <c:tickLblPos val="nextTo"/>
        <c:crossAx val="1771443992"/>
        <c:crosses val="autoZero"/>
        <c:crossBetween val="between"/>
        <c:min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706036745406824"/>
          <c:y val="0.12257217847769"/>
          <c:w val="0.893662316394899"/>
          <c:h val="0.872549715767428"/>
        </c:manualLayout>
      </c:layout>
      <c:lineChart>
        <c:grouping val="standard"/>
        <c:varyColors val="0"/>
        <c:ser>
          <c:idx val="3"/>
          <c:order val="0"/>
          <c:tx>
            <c:strRef>
              <c:f>'ICA Mixing'!$G$1</c:f>
              <c:strCache>
                <c:ptCount val="1"/>
                <c:pt idx="0">
                  <c:v>c3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val>
            <c:numRef>
              <c:f>'ICA Mixing'!$G$2:$G$64</c:f>
              <c:numCache>
                <c:formatCode>General</c:formatCode>
                <c:ptCount val="63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0.00394264934276112</c:v>
                </c:pt>
                <c:pt idx="14">
                  <c:v>0.0157084194356844</c:v>
                </c:pt>
                <c:pt idx="15">
                  <c:v>0.0351117570558743</c:v>
                </c:pt>
                <c:pt idx="16">
                  <c:v>0.0618466599780681</c:v>
                </c:pt>
                <c:pt idx="17">
                  <c:v>0.0954915028125262</c:v>
                </c:pt>
                <c:pt idx="18">
                  <c:v>0.135515686289294</c:v>
                </c:pt>
                <c:pt idx="19">
                  <c:v>0.181288005125655</c:v>
                </c:pt>
                <c:pt idx="20">
                  <c:v>0.232086602510501</c:v>
                </c:pt>
                <c:pt idx="21">
                  <c:v>0.287110354217464</c:v>
                </c:pt>
                <c:pt idx="22">
                  <c:v>0.345491502812526</c:v>
                </c:pt>
                <c:pt idx="23">
                  <c:v>0.406309342707138</c:v>
                </c:pt>
                <c:pt idx="24">
                  <c:v>0.468604740235343</c:v>
                </c:pt>
                <c:pt idx="25">
                  <c:v>0.531395259764656</c:v>
                </c:pt>
                <c:pt idx="26">
                  <c:v>0.593690657292862</c:v>
                </c:pt>
                <c:pt idx="27">
                  <c:v>0.654508497187474</c:v>
                </c:pt>
                <c:pt idx="28">
                  <c:v>0.712889645782536</c:v>
                </c:pt>
                <c:pt idx="29">
                  <c:v>0.767913397489498</c:v>
                </c:pt>
                <c:pt idx="30">
                  <c:v>0.818711994874345</c:v>
                </c:pt>
                <c:pt idx="31">
                  <c:v>0.864484313710706</c:v>
                </c:pt>
                <c:pt idx="32">
                  <c:v>0.904508497187474</c:v>
                </c:pt>
                <c:pt idx="33">
                  <c:v>0.938153340021931</c:v>
                </c:pt>
                <c:pt idx="34">
                  <c:v>0.964888242944126</c:v>
                </c:pt>
                <c:pt idx="35">
                  <c:v>0.984291580564315</c:v>
                </c:pt>
                <c:pt idx="36">
                  <c:v>0.996057350657239</c:v>
                </c:pt>
                <c:pt idx="37">
                  <c:v>1.0</c:v>
                </c:pt>
                <c:pt idx="38">
                  <c:v>0.996057350657239</c:v>
                </c:pt>
                <c:pt idx="39">
                  <c:v>0.984291580564315</c:v>
                </c:pt>
                <c:pt idx="40">
                  <c:v>0.964888242944126</c:v>
                </c:pt>
                <c:pt idx="41">
                  <c:v>0.938153340021932</c:v>
                </c:pt>
                <c:pt idx="42">
                  <c:v>0.904508497187474</c:v>
                </c:pt>
                <c:pt idx="43">
                  <c:v>0.864484313710706</c:v>
                </c:pt>
                <c:pt idx="44">
                  <c:v>0.818711994874345</c:v>
                </c:pt>
                <c:pt idx="45">
                  <c:v>0.767913397489498</c:v>
                </c:pt>
                <c:pt idx="46">
                  <c:v>0.712889645782536</c:v>
                </c:pt>
                <c:pt idx="47">
                  <c:v>0.654508497187474</c:v>
                </c:pt>
                <c:pt idx="48">
                  <c:v>0.593690657292862</c:v>
                </c:pt>
                <c:pt idx="49">
                  <c:v>0.531395259764657</c:v>
                </c:pt>
                <c:pt idx="50">
                  <c:v>0.468604740235344</c:v>
                </c:pt>
                <c:pt idx="51">
                  <c:v>0.406309342707137</c:v>
                </c:pt>
                <c:pt idx="52">
                  <c:v>0.345491502812526</c:v>
                </c:pt>
                <c:pt idx="53">
                  <c:v>0.287110354217464</c:v>
                </c:pt>
                <c:pt idx="54">
                  <c:v>0.232086602510502</c:v>
                </c:pt>
                <c:pt idx="55">
                  <c:v>0.181288005125655</c:v>
                </c:pt>
                <c:pt idx="56">
                  <c:v>0.135515686289294</c:v>
                </c:pt>
                <c:pt idx="57">
                  <c:v>0.0954915028125264</c:v>
                </c:pt>
                <c:pt idx="58">
                  <c:v>0.0618466599780684</c:v>
                </c:pt>
                <c:pt idx="59">
                  <c:v>0.0351117570558747</c:v>
                </c:pt>
                <c:pt idx="60">
                  <c:v>0.0157084194356845</c:v>
                </c:pt>
                <c:pt idx="61">
                  <c:v>0.00394264934276106</c:v>
                </c:pt>
                <c:pt idx="62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28990632"/>
        <c:axId val="-2028987624"/>
      </c:lineChart>
      <c:catAx>
        <c:axId val="-20289906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28987624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-2028987624"/>
        <c:scaling>
          <c:orientation val="minMax"/>
          <c:max val="2.0"/>
          <c:min val="-1.0"/>
        </c:scaling>
        <c:delete val="1"/>
        <c:axPos val="l"/>
        <c:numFmt formatCode="General" sourceLinked="1"/>
        <c:majorTickMark val="cross"/>
        <c:minorTickMark val="none"/>
        <c:tickLblPos val="nextTo"/>
        <c:crossAx val="-2028990632"/>
        <c:crosses val="autoZero"/>
        <c:crossBetween val="between"/>
        <c:min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838447482201164"/>
          <c:y val="0.0653595292709684"/>
          <c:w val="0.893662316394899"/>
          <c:h val="0.872549715767428"/>
        </c:manualLayout>
      </c:layout>
      <c:lineChart>
        <c:grouping val="standard"/>
        <c:varyColors val="0"/>
        <c:ser>
          <c:idx val="0"/>
          <c:order val="1"/>
          <c:tx>
            <c:strRef>
              <c:f>'ICA Mixing'!$H$71</c:f>
              <c:strCache>
                <c:ptCount val="1"/>
                <c:pt idx="0">
                  <c:v>e1</c:v>
                </c:pt>
              </c:strCache>
            </c:strRef>
          </c:tx>
          <c:spPr>
            <a:ln w="19050" cap="rnd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val>
            <c:numRef>
              <c:f>'ICA Mixing'!$H$72:$H$134</c:f>
              <c:numCache>
                <c:formatCode>General</c:formatCode>
                <c:ptCount val="63"/>
                <c:pt idx="0">
                  <c:v>0.0</c:v>
                </c:pt>
                <c:pt idx="1">
                  <c:v>0.0078542097178422</c:v>
                </c:pt>
                <c:pt idx="2">
                  <c:v>0.0309233299890341</c:v>
                </c:pt>
                <c:pt idx="3">
                  <c:v>0.0677578431446471</c:v>
                </c:pt>
                <c:pt idx="4">
                  <c:v>0.116043301255251</c:v>
                </c:pt>
                <c:pt idx="5">
                  <c:v>0.172745751406263</c:v>
                </c:pt>
                <c:pt idx="6">
                  <c:v>0.234302370117672</c:v>
                </c:pt>
                <c:pt idx="7">
                  <c:v>0.296845328646431</c:v>
                </c:pt>
                <c:pt idx="8">
                  <c:v>0.356444822891268</c:v>
                </c:pt>
                <c:pt idx="9">
                  <c:v>0.409355997437172</c:v>
                </c:pt>
                <c:pt idx="10">
                  <c:v>0.452254248593737</c:v>
                </c:pt>
                <c:pt idx="11">
                  <c:v>0.482444121472063</c:v>
                </c:pt>
                <c:pt idx="12">
                  <c:v>0.498028675328619</c:v>
                </c:pt>
                <c:pt idx="13">
                  <c:v>0.501971324671381</c:v>
                </c:pt>
                <c:pt idx="14">
                  <c:v>0.498152540907747</c:v>
                </c:pt>
                <c:pt idx="15">
                  <c:v>0.487366005649611</c:v>
                </c:pt>
                <c:pt idx="16">
                  <c:v>0.471202657415241</c:v>
                </c:pt>
                <c:pt idx="17">
                  <c:v>0.451936325703794</c:v>
                </c:pt>
                <c:pt idx="18">
                  <c:v>0.432361014935725</c:v>
                </c:pt>
                <c:pt idx="19">
                  <c:v>0.415590375243327</c:v>
                </c:pt>
                <c:pt idx="20">
                  <c:v>0.404832353916765</c:v>
                </c:pt>
                <c:pt idx="21">
                  <c:v>0.403153655472715</c:v>
                </c:pt>
                <c:pt idx="22">
                  <c:v>0.413249345957173</c:v>
                </c:pt>
                <c:pt idx="23">
                  <c:v>0.437232672696172</c:v>
                </c:pt>
                <c:pt idx="24">
                  <c:v>0.476458949953186</c:v>
                </c:pt>
                <c:pt idx="25">
                  <c:v>0.531395259764656</c:v>
                </c:pt>
                <c:pt idx="26">
                  <c:v>0.593690657292862</c:v>
                </c:pt>
                <c:pt idx="27">
                  <c:v>0.654508497187474</c:v>
                </c:pt>
                <c:pt idx="28">
                  <c:v>0.712889645782536</c:v>
                </c:pt>
                <c:pt idx="29">
                  <c:v>0.767913397489498</c:v>
                </c:pt>
                <c:pt idx="30">
                  <c:v>0.818711994874345</c:v>
                </c:pt>
                <c:pt idx="31">
                  <c:v>0.864484313710706</c:v>
                </c:pt>
                <c:pt idx="32">
                  <c:v>0.904508497187474</c:v>
                </c:pt>
                <c:pt idx="33">
                  <c:v>0.938153340021931</c:v>
                </c:pt>
                <c:pt idx="34">
                  <c:v>0.964888242944126</c:v>
                </c:pt>
                <c:pt idx="35">
                  <c:v>0.984291580564315</c:v>
                </c:pt>
                <c:pt idx="36">
                  <c:v>0.996057350657239</c:v>
                </c:pt>
                <c:pt idx="37">
                  <c:v>1.0</c:v>
                </c:pt>
                <c:pt idx="38">
                  <c:v>0.996057350657239</c:v>
                </c:pt>
                <c:pt idx="39">
                  <c:v>0.984291580564315</c:v>
                </c:pt>
                <c:pt idx="40">
                  <c:v>0.964888242944126</c:v>
                </c:pt>
                <c:pt idx="41">
                  <c:v>0.938153340021932</c:v>
                </c:pt>
                <c:pt idx="42">
                  <c:v>0.904508497187474</c:v>
                </c:pt>
                <c:pt idx="43">
                  <c:v>0.864484313710706</c:v>
                </c:pt>
                <c:pt idx="44">
                  <c:v>0.818711994874345</c:v>
                </c:pt>
                <c:pt idx="45">
                  <c:v>0.767913397489498</c:v>
                </c:pt>
                <c:pt idx="46">
                  <c:v>0.712889645782536</c:v>
                </c:pt>
                <c:pt idx="47">
                  <c:v>0.654508497187474</c:v>
                </c:pt>
                <c:pt idx="48">
                  <c:v>0.593690657292862</c:v>
                </c:pt>
                <c:pt idx="49">
                  <c:v>0.531395259764657</c:v>
                </c:pt>
                <c:pt idx="50">
                  <c:v>0.468604740235344</c:v>
                </c:pt>
                <c:pt idx="51">
                  <c:v>0.406309342707137</c:v>
                </c:pt>
                <c:pt idx="52">
                  <c:v>0.345491502812526</c:v>
                </c:pt>
                <c:pt idx="53">
                  <c:v>0.287110354217464</c:v>
                </c:pt>
                <c:pt idx="54">
                  <c:v>0.232086602510502</c:v>
                </c:pt>
                <c:pt idx="55">
                  <c:v>0.181288005125655</c:v>
                </c:pt>
                <c:pt idx="56">
                  <c:v>0.135515686289294</c:v>
                </c:pt>
                <c:pt idx="57">
                  <c:v>0.0954915028125264</c:v>
                </c:pt>
                <c:pt idx="58">
                  <c:v>0.0618466599780684</c:v>
                </c:pt>
                <c:pt idx="59">
                  <c:v>0.0351117570558747</c:v>
                </c:pt>
                <c:pt idx="60">
                  <c:v>0.0157084194356845</c:v>
                </c:pt>
                <c:pt idx="61">
                  <c:v>0.00394264934276106</c:v>
                </c:pt>
                <c:pt idx="62">
                  <c:v>0.0</c:v>
                </c:pt>
              </c:numCache>
            </c:numRef>
          </c:val>
          <c:smooth val="0"/>
        </c:ser>
        <c:ser>
          <c:idx val="3"/>
          <c:order val="0"/>
          <c:tx>
            <c:strRef>
              <c:f>'ICA Mixing'!$H$1</c:f>
              <c:strCache>
                <c:ptCount val="1"/>
                <c:pt idx="0">
                  <c:v>e1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val>
            <c:numRef>
              <c:f>'ICA Mixing'!$H$2:$H$64</c:f>
              <c:numCache>
                <c:formatCode>General</c:formatCode>
                <c:ptCount val="63"/>
                <c:pt idx="0">
                  <c:v>0.0</c:v>
                </c:pt>
                <c:pt idx="1">
                  <c:v>0.0078542097178422</c:v>
                </c:pt>
                <c:pt idx="2">
                  <c:v>0.0309233299890341</c:v>
                </c:pt>
                <c:pt idx="3">
                  <c:v>0.0677578431446471</c:v>
                </c:pt>
                <c:pt idx="4">
                  <c:v>0.116043301255251</c:v>
                </c:pt>
                <c:pt idx="5">
                  <c:v>0.172745751406263</c:v>
                </c:pt>
                <c:pt idx="6">
                  <c:v>0.226448160399829</c:v>
                </c:pt>
                <c:pt idx="7">
                  <c:v>0.265921998657397</c:v>
                </c:pt>
                <c:pt idx="8">
                  <c:v>0.288686979746621</c:v>
                </c:pt>
                <c:pt idx="9">
                  <c:v>0.293312696181922</c:v>
                </c:pt>
                <c:pt idx="10">
                  <c:v>0.279508497187474</c:v>
                </c:pt>
                <c:pt idx="11">
                  <c:v>0.248141751354391</c:v>
                </c:pt>
                <c:pt idx="12">
                  <c:v>0.201183346682188</c:v>
                </c:pt>
                <c:pt idx="13">
                  <c:v>0.145526501780112</c:v>
                </c:pt>
                <c:pt idx="14">
                  <c:v>0.0887965434705749</c:v>
                </c:pt>
                <c:pt idx="15">
                  <c:v>0.0351117570558743</c:v>
                </c:pt>
                <c:pt idx="16">
                  <c:v>-0.0112414640568222</c:v>
                </c:pt>
                <c:pt idx="17">
                  <c:v>-0.0460923496248251</c:v>
                </c:pt>
                <c:pt idx="18">
                  <c:v>-0.065667660392894</c:v>
                </c:pt>
                <c:pt idx="19">
                  <c:v>-0.0668537462287357</c:v>
                </c:pt>
                <c:pt idx="20">
                  <c:v>-0.0474218946769722</c:v>
                </c:pt>
                <c:pt idx="21">
                  <c:v>-0.00620234196445768</c:v>
                </c:pt>
                <c:pt idx="22">
                  <c:v>0.0568045230659053</c:v>
                </c:pt>
                <c:pt idx="23">
                  <c:v>0.140387344049741</c:v>
                </c:pt>
                <c:pt idx="24">
                  <c:v>0.242156579835514</c:v>
                </c:pt>
                <c:pt idx="25">
                  <c:v>0.358649508358393</c:v>
                </c:pt>
                <c:pt idx="26">
                  <c:v>0.477647356037611</c:v>
                </c:pt>
                <c:pt idx="27">
                  <c:v>0.586750654042827</c:v>
                </c:pt>
                <c:pt idx="28">
                  <c:v>0.681966315793502</c:v>
                </c:pt>
                <c:pt idx="29">
                  <c:v>0.760059187771656</c:v>
                </c:pt>
                <c:pt idx="30">
                  <c:v>0.818711994874345</c:v>
                </c:pt>
                <c:pt idx="31">
                  <c:v>0.864484313710706</c:v>
                </c:pt>
                <c:pt idx="32">
                  <c:v>0.904508497187474</c:v>
                </c:pt>
                <c:pt idx="33">
                  <c:v>0.938153340021931</c:v>
                </c:pt>
                <c:pt idx="34">
                  <c:v>0.964888242944126</c:v>
                </c:pt>
                <c:pt idx="35">
                  <c:v>0.984291580564315</c:v>
                </c:pt>
                <c:pt idx="36">
                  <c:v>0.996057350657239</c:v>
                </c:pt>
                <c:pt idx="37">
                  <c:v>1.0</c:v>
                </c:pt>
                <c:pt idx="38">
                  <c:v>0.996057350657239</c:v>
                </c:pt>
                <c:pt idx="39">
                  <c:v>0.984291580564315</c:v>
                </c:pt>
                <c:pt idx="40">
                  <c:v>0.964888242944126</c:v>
                </c:pt>
                <c:pt idx="41">
                  <c:v>0.938153340021932</c:v>
                </c:pt>
                <c:pt idx="42">
                  <c:v>0.904508497187474</c:v>
                </c:pt>
                <c:pt idx="43">
                  <c:v>0.864484313710706</c:v>
                </c:pt>
                <c:pt idx="44">
                  <c:v>0.818711994874345</c:v>
                </c:pt>
                <c:pt idx="45">
                  <c:v>0.767913397489498</c:v>
                </c:pt>
                <c:pt idx="46">
                  <c:v>0.712889645782536</c:v>
                </c:pt>
                <c:pt idx="47">
                  <c:v>0.654508497187474</c:v>
                </c:pt>
                <c:pt idx="48">
                  <c:v>0.593690657292862</c:v>
                </c:pt>
                <c:pt idx="49">
                  <c:v>0.531395259764657</c:v>
                </c:pt>
                <c:pt idx="50">
                  <c:v>0.468604740235344</c:v>
                </c:pt>
                <c:pt idx="51">
                  <c:v>0.406309342707137</c:v>
                </c:pt>
                <c:pt idx="52">
                  <c:v>0.345491502812526</c:v>
                </c:pt>
                <c:pt idx="53">
                  <c:v>0.287110354217464</c:v>
                </c:pt>
                <c:pt idx="54">
                  <c:v>0.232086602510502</c:v>
                </c:pt>
                <c:pt idx="55">
                  <c:v>0.181288005125655</c:v>
                </c:pt>
                <c:pt idx="56">
                  <c:v>0.135515686289294</c:v>
                </c:pt>
                <c:pt idx="57">
                  <c:v>0.0954915028125264</c:v>
                </c:pt>
                <c:pt idx="58">
                  <c:v>0.0618466599780684</c:v>
                </c:pt>
                <c:pt idx="59">
                  <c:v>0.0351117570558747</c:v>
                </c:pt>
                <c:pt idx="60">
                  <c:v>0.0157084194356845</c:v>
                </c:pt>
                <c:pt idx="61">
                  <c:v>0.00394264934276106</c:v>
                </c:pt>
                <c:pt idx="62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28192152"/>
        <c:axId val="-2028189176"/>
      </c:lineChart>
      <c:catAx>
        <c:axId val="-2028192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28189176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-2028189176"/>
        <c:scaling>
          <c:orientation val="minMax"/>
          <c:max val="2.0"/>
          <c:min val="-1.0"/>
        </c:scaling>
        <c:delete val="1"/>
        <c:axPos val="l"/>
        <c:numFmt formatCode="General" sourceLinked="1"/>
        <c:majorTickMark val="cross"/>
        <c:minorTickMark val="none"/>
        <c:tickLblPos val="nextTo"/>
        <c:crossAx val="-2028192152"/>
        <c:crosses val="autoZero"/>
        <c:crossBetween val="between"/>
        <c:min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838447482201164"/>
          <c:y val="0.0653595292709684"/>
          <c:w val="0.893662316394899"/>
          <c:h val="0.872549715767428"/>
        </c:manualLayout>
      </c:layout>
      <c:lineChart>
        <c:grouping val="standard"/>
        <c:varyColors val="0"/>
        <c:ser>
          <c:idx val="0"/>
          <c:order val="1"/>
          <c:tx>
            <c:strRef>
              <c:f>'ICA Mixing'!$I$71</c:f>
              <c:strCache>
                <c:ptCount val="1"/>
                <c:pt idx="0">
                  <c:v>e2</c:v>
                </c:pt>
              </c:strCache>
            </c:strRef>
          </c:tx>
          <c:spPr>
            <a:ln w="19050" cap="rnd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val>
            <c:numRef>
              <c:f>'ICA Mixing'!$I$72:$I$134</c:f>
              <c:numCache>
                <c:formatCode>General</c:formatCode>
                <c:ptCount val="63"/>
                <c:pt idx="0">
                  <c:v>0.0</c:v>
                </c:pt>
                <c:pt idx="1">
                  <c:v>0.00196355242946055</c:v>
                </c:pt>
                <c:pt idx="2">
                  <c:v>0.00773083249725852</c:v>
                </c:pt>
                <c:pt idx="3">
                  <c:v>0.0169394607861618</c:v>
                </c:pt>
                <c:pt idx="4">
                  <c:v>0.0290108253138127</c:v>
                </c:pt>
                <c:pt idx="5">
                  <c:v>0.0431864378515658</c:v>
                </c:pt>
                <c:pt idx="6">
                  <c:v>0.0585755925294179</c:v>
                </c:pt>
                <c:pt idx="7">
                  <c:v>0.0742113321616078</c:v>
                </c:pt>
                <c:pt idx="8">
                  <c:v>0.089111205722817</c:v>
                </c:pt>
                <c:pt idx="9">
                  <c:v>0.102338999359293</c:v>
                </c:pt>
                <c:pt idx="10">
                  <c:v>0.113063562148434</c:v>
                </c:pt>
                <c:pt idx="11">
                  <c:v>0.120611030368016</c:v>
                </c:pt>
                <c:pt idx="12">
                  <c:v>0.124507168832155</c:v>
                </c:pt>
                <c:pt idx="13">
                  <c:v>0.127464155839226</c:v>
                </c:pt>
                <c:pt idx="14">
                  <c:v>0.132392344944779</c:v>
                </c:pt>
                <c:pt idx="15">
                  <c:v>0.13939737994034</c:v>
                </c:pt>
                <c:pt idx="16">
                  <c:v>0.148723994342844</c:v>
                </c:pt>
                <c:pt idx="17">
                  <c:v>0.160729832832212</c:v>
                </c:pt>
                <c:pt idx="18">
                  <c:v>0.175848096878578</c:v>
                </c:pt>
                <c:pt idx="19">
                  <c:v>0.194541596373659</c:v>
                </c:pt>
                <c:pt idx="20">
                  <c:v>0.217251389734442</c:v>
                </c:pt>
                <c:pt idx="21">
                  <c:v>0.24434359097691</c:v>
                </c:pt>
                <c:pt idx="22">
                  <c:v>0.276058087895556</c:v>
                </c:pt>
                <c:pt idx="23">
                  <c:v>0.312462839527612</c:v>
                </c:pt>
                <c:pt idx="24">
                  <c:v>0.353417107605968</c:v>
                </c:pt>
                <c:pt idx="25">
                  <c:v>0.398546444823492</c:v>
                </c:pt>
                <c:pt idx="26">
                  <c:v>0.445267992969647</c:v>
                </c:pt>
                <c:pt idx="27">
                  <c:v>0.490881372890605</c:v>
                </c:pt>
                <c:pt idx="28">
                  <c:v>0.534667234336902</c:v>
                </c:pt>
                <c:pt idx="29">
                  <c:v>0.575935048117124</c:v>
                </c:pt>
                <c:pt idx="30">
                  <c:v>0.614033996155758</c:v>
                </c:pt>
                <c:pt idx="31">
                  <c:v>0.648363235283029</c:v>
                </c:pt>
                <c:pt idx="32">
                  <c:v>0.678381372890605</c:v>
                </c:pt>
                <c:pt idx="33">
                  <c:v>0.703615005016449</c:v>
                </c:pt>
                <c:pt idx="34">
                  <c:v>0.723666182208094</c:v>
                </c:pt>
                <c:pt idx="35">
                  <c:v>0.738218685423237</c:v>
                </c:pt>
                <c:pt idx="36">
                  <c:v>0.747043012992929</c:v>
                </c:pt>
                <c:pt idx="37">
                  <c:v>0.75</c:v>
                </c:pt>
                <c:pt idx="38">
                  <c:v>0.747043012992929</c:v>
                </c:pt>
                <c:pt idx="39">
                  <c:v>0.738218685423237</c:v>
                </c:pt>
                <c:pt idx="40">
                  <c:v>0.723666182208094</c:v>
                </c:pt>
                <c:pt idx="41">
                  <c:v>0.703615005016449</c:v>
                </c:pt>
                <c:pt idx="42">
                  <c:v>0.678381372890605</c:v>
                </c:pt>
                <c:pt idx="43">
                  <c:v>0.648363235283029</c:v>
                </c:pt>
                <c:pt idx="44">
                  <c:v>0.614033996155759</c:v>
                </c:pt>
                <c:pt idx="45">
                  <c:v>0.575935048117124</c:v>
                </c:pt>
                <c:pt idx="46">
                  <c:v>0.534667234336902</c:v>
                </c:pt>
                <c:pt idx="47">
                  <c:v>0.490881372890605</c:v>
                </c:pt>
                <c:pt idx="48">
                  <c:v>0.445267992969647</c:v>
                </c:pt>
                <c:pt idx="49">
                  <c:v>0.398546444823492</c:v>
                </c:pt>
                <c:pt idx="50">
                  <c:v>0.351453555176508</c:v>
                </c:pt>
                <c:pt idx="51">
                  <c:v>0.304732007030353</c:v>
                </c:pt>
                <c:pt idx="52">
                  <c:v>0.259118627109395</c:v>
                </c:pt>
                <c:pt idx="53">
                  <c:v>0.215332765663098</c:v>
                </c:pt>
                <c:pt idx="54">
                  <c:v>0.174064951882877</c:v>
                </c:pt>
                <c:pt idx="55">
                  <c:v>0.135966003844242</c:v>
                </c:pt>
                <c:pt idx="56">
                  <c:v>0.101636764716971</c:v>
                </c:pt>
                <c:pt idx="57">
                  <c:v>0.0716186271093948</c:v>
                </c:pt>
                <c:pt idx="58">
                  <c:v>0.0463849949835513</c:v>
                </c:pt>
                <c:pt idx="59">
                  <c:v>0.026333817791906</c:v>
                </c:pt>
                <c:pt idx="60">
                  <c:v>0.0117813145767634</c:v>
                </c:pt>
                <c:pt idx="61">
                  <c:v>0.0029569870070708</c:v>
                </c:pt>
                <c:pt idx="62">
                  <c:v>0.0</c:v>
                </c:pt>
              </c:numCache>
            </c:numRef>
          </c:val>
          <c:smooth val="0"/>
        </c:ser>
        <c:ser>
          <c:idx val="3"/>
          <c:order val="0"/>
          <c:tx>
            <c:strRef>
              <c:f>'ICA Mixing'!$I$1</c:f>
              <c:strCache>
                <c:ptCount val="1"/>
                <c:pt idx="0">
                  <c:v>e2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none"/>
          </c:marker>
          <c:val>
            <c:numRef>
              <c:f>'ICA Mixing'!$I$2:$I$64</c:f>
              <c:numCache>
                <c:formatCode>General</c:formatCode>
                <c:ptCount val="63"/>
                <c:pt idx="0">
                  <c:v>0.0</c:v>
                </c:pt>
                <c:pt idx="1">
                  <c:v>0.00196355242946055</c:v>
                </c:pt>
                <c:pt idx="2">
                  <c:v>0.00773083249725852</c:v>
                </c:pt>
                <c:pt idx="3">
                  <c:v>0.0169394607861618</c:v>
                </c:pt>
                <c:pt idx="4">
                  <c:v>0.0290108253138127</c:v>
                </c:pt>
                <c:pt idx="5">
                  <c:v>0.0431864378515658</c:v>
                </c:pt>
                <c:pt idx="6">
                  <c:v>0.0507213828115757</c:v>
                </c:pt>
                <c:pt idx="7">
                  <c:v>0.0432880021725737</c:v>
                </c:pt>
                <c:pt idx="8">
                  <c:v>0.0213533625781699</c:v>
                </c:pt>
                <c:pt idx="9">
                  <c:v>-0.0137043018959576</c:v>
                </c:pt>
                <c:pt idx="10">
                  <c:v>-0.0596821892578289</c:v>
                </c:pt>
                <c:pt idx="11">
                  <c:v>-0.113691339749656</c:v>
                </c:pt>
                <c:pt idx="12">
                  <c:v>-0.172338159814276</c:v>
                </c:pt>
                <c:pt idx="13">
                  <c:v>-0.228980667052042</c:v>
                </c:pt>
                <c:pt idx="14">
                  <c:v>-0.276963652492393</c:v>
                </c:pt>
                <c:pt idx="15">
                  <c:v>-0.312856868653397</c:v>
                </c:pt>
                <c:pt idx="16">
                  <c:v>-0.333720127129219</c:v>
                </c:pt>
                <c:pt idx="17">
                  <c:v>-0.337298842496408</c:v>
                </c:pt>
                <c:pt idx="18">
                  <c:v>-0.322180578450041</c:v>
                </c:pt>
                <c:pt idx="19">
                  <c:v>-0.287902525098403</c:v>
                </c:pt>
                <c:pt idx="20">
                  <c:v>-0.235002858859295</c:v>
                </c:pt>
                <c:pt idx="21">
                  <c:v>-0.165012406460262</c:v>
                </c:pt>
                <c:pt idx="22">
                  <c:v>-0.0803867349957116</c:v>
                </c:pt>
                <c:pt idx="23">
                  <c:v>0.0156175108811806</c:v>
                </c:pt>
                <c:pt idx="24">
                  <c:v>0.119114737488296</c:v>
                </c:pt>
                <c:pt idx="25">
                  <c:v>0.225800693417229</c:v>
                </c:pt>
                <c:pt idx="26">
                  <c:v>0.329224691714396</c:v>
                </c:pt>
                <c:pt idx="27">
                  <c:v>0.423123529745958</c:v>
                </c:pt>
                <c:pt idx="28">
                  <c:v>0.503743904347868</c:v>
                </c:pt>
                <c:pt idx="29">
                  <c:v>0.568080838399281</c:v>
                </c:pt>
                <c:pt idx="30">
                  <c:v>0.614033996155758</c:v>
                </c:pt>
                <c:pt idx="31">
                  <c:v>0.648363235283029</c:v>
                </c:pt>
                <c:pt idx="32">
                  <c:v>0.678381372890605</c:v>
                </c:pt>
                <c:pt idx="33">
                  <c:v>0.703615005016449</c:v>
                </c:pt>
                <c:pt idx="34">
                  <c:v>0.723666182208094</c:v>
                </c:pt>
                <c:pt idx="35">
                  <c:v>0.738218685423237</c:v>
                </c:pt>
                <c:pt idx="36">
                  <c:v>0.747043012992929</c:v>
                </c:pt>
                <c:pt idx="37">
                  <c:v>0.75</c:v>
                </c:pt>
                <c:pt idx="38">
                  <c:v>0.747043012992929</c:v>
                </c:pt>
                <c:pt idx="39">
                  <c:v>0.738218685423237</c:v>
                </c:pt>
                <c:pt idx="40">
                  <c:v>0.723666182208094</c:v>
                </c:pt>
                <c:pt idx="41">
                  <c:v>0.703615005016449</c:v>
                </c:pt>
                <c:pt idx="42">
                  <c:v>0.678381372890605</c:v>
                </c:pt>
                <c:pt idx="43">
                  <c:v>0.648363235283029</c:v>
                </c:pt>
                <c:pt idx="44">
                  <c:v>0.614033996155759</c:v>
                </c:pt>
                <c:pt idx="45">
                  <c:v>0.575935048117124</c:v>
                </c:pt>
                <c:pt idx="46">
                  <c:v>0.534667234336902</c:v>
                </c:pt>
                <c:pt idx="47">
                  <c:v>0.490881372890605</c:v>
                </c:pt>
                <c:pt idx="48">
                  <c:v>0.445267992969647</c:v>
                </c:pt>
                <c:pt idx="49">
                  <c:v>0.398546444823492</c:v>
                </c:pt>
                <c:pt idx="50">
                  <c:v>0.351453555176508</c:v>
                </c:pt>
                <c:pt idx="51">
                  <c:v>0.304732007030353</c:v>
                </c:pt>
                <c:pt idx="52">
                  <c:v>0.259118627109395</c:v>
                </c:pt>
                <c:pt idx="53">
                  <c:v>0.215332765663098</c:v>
                </c:pt>
                <c:pt idx="54">
                  <c:v>0.174064951882877</c:v>
                </c:pt>
                <c:pt idx="55">
                  <c:v>0.135966003844242</c:v>
                </c:pt>
                <c:pt idx="56">
                  <c:v>0.101636764716971</c:v>
                </c:pt>
                <c:pt idx="57">
                  <c:v>0.0716186271093948</c:v>
                </c:pt>
                <c:pt idx="58">
                  <c:v>0.0463849949835513</c:v>
                </c:pt>
                <c:pt idx="59">
                  <c:v>0.026333817791906</c:v>
                </c:pt>
                <c:pt idx="60">
                  <c:v>0.0117813145767634</c:v>
                </c:pt>
                <c:pt idx="61">
                  <c:v>0.0029569870070708</c:v>
                </c:pt>
                <c:pt idx="62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28914232"/>
        <c:axId val="-2119833160"/>
      </c:lineChart>
      <c:catAx>
        <c:axId val="-20289142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19833160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-2119833160"/>
        <c:scaling>
          <c:orientation val="minMax"/>
          <c:max val="2.0"/>
          <c:min val="-1.0"/>
        </c:scaling>
        <c:delete val="1"/>
        <c:axPos val="l"/>
        <c:numFmt formatCode="General" sourceLinked="1"/>
        <c:majorTickMark val="cross"/>
        <c:minorTickMark val="none"/>
        <c:tickLblPos val="nextTo"/>
        <c:crossAx val="-2028914232"/>
        <c:crosses val="autoZero"/>
        <c:crossBetween val="between"/>
        <c:min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Times" pitchFamily="-112" charset="0"/>
              </a:defRPr>
            </a:lvl1pPr>
          </a:lstStyle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2" charset="0"/>
              </a:defRPr>
            </a:lvl1pPr>
          </a:lstStyle>
          <a:p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imes" pitchFamily="-112" charset="0"/>
              </a:defRPr>
            </a:lvl1pPr>
          </a:lstStyle>
          <a:p>
            <a:fld id="{F3B8F5AD-D91B-BD4E-99A4-51DB02FB3374}" type="slidenum">
              <a:rPr lang="en-US"/>
              <a:pPr/>
              <a:t>‹#›</a:t>
            </a:fld>
            <a:endParaRPr lang="en-US" sz="1200"/>
          </a:p>
        </p:txBody>
      </p:sp>
      <p:sp>
        <p:nvSpPr>
          <p:cNvPr id="36870" name="Rectangle 6"/>
          <p:cNvSpPr>
            <a:spLocks noGrp="1" noChangeArrowheads="1"/>
          </p:cNvSpPr>
          <p:nvPr/>
        </p:nvSpPr>
        <p:spPr bwMode="auto">
          <a:xfrm>
            <a:off x="0" y="8683625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r>
              <a:rPr lang="en-US" sz="1000">
                <a:latin typeface="Times" pitchFamily="-112" charset="0"/>
                <a:ea typeface="ＭＳ Ｐゴシック" pitchFamily="-112" charset="-128"/>
                <a:cs typeface="ＭＳ Ｐゴシック" pitchFamily="-112" charset="-128"/>
              </a:rPr>
              <a:t>ERP Boot Camp</a:t>
            </a:r>
          </a:p>
          <a:p>
            <a:r>
              <a:rPr lang="en-US" sz="1000">
                <a:latin typeface="Times" pitchFamily="-112" charset="0"/>
                <a:ea typeface="ＭＳ Ｐゴシック" pitchFamily="-112" charset="-128"/>
                <a:cs typeface="ＭＳ Ｐゴシック" pitchFamily="-112" charset="-128"/>
              </a:rPr>
              <a:t>© S. J. Luck, All rights reserved</a:t>
            </a:r>
            <a:endParaRPr lang="en-US" sz="1200">
              <a:latin typeface="Times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7914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2" charset="0"/>
              </a:defRPr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2" charset="0"/>
              </a:defRPr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2" charset="0"/>
              </a:defRPr>
            </a:lvl1pPr>
          </a:lstStyle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2" charset="0"/>
              </a:defRPr>
            </a:lvl1pPr>
          </a:lstStyle>
          <a:p>
            <a:fld id="{EBF821E3-74E5-1E4A-B8AF-5C045CDB35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521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3083A7-5CBE-A04B-9A79-C4B4F65B525E}" type="slidenum">
              <a:rPr lang="en-US"/>
              <a:pPr/>
              <a:t>1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192785-2EDF-F54E-917B-ED6B7A0E87F7}" type="slidenum">
              <a:rPr lang="en-US"/>
              <a:pPr/>
              <a:t>10</a:t>
            </a:fld>
            <a:endParaRPr lang="en-US"/>
          </a:p>
        </p:txBody>
      </p:sp>
      <p:sp>
        <p:nvSpPr>
          <p:cNvPr id="13834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rtl="0"/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192785-2EDF-F54E-917B-ED6B7A0E87F7}" type="slidenum">
              <a:rPr lang="en-US"/>
              <a:pPr/>
              <a:t>11</a:t>
            </a:fld>
            <a:endParaRPr lang="en-US"/>
          </a:p>
        </p:txBody>
      </p:sp>
      <p:sp>
        <p:nvSpPr>
          <p:cNvPr id="13834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rtl="0"/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192785-2EDF-F54E-917B-ED6B7A0E87F7}" type="slidenum">
              <a:rPr lang="en-US"/>
              <a:pPr/>
              <a:t>12</a:t>
            </a:fld>
            <a:endParaRPr lang="en-US"/>
          </a:p>
        </p:txBody>
      </p:sp>
      <p:sp>
        <p:nvSpPr>
          <p:cNvPr id="13834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rtl="0"/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192785-2EDF-F54E-917B-ED6B7A0E87F7}" type="slidenum">
              <a:rPr lang="en-US"/>
              <a:pPr/>
              <a:t>13</a:t>
            </a:fld>
            <a:endParaRPr lang="en-US"/>
          </a:p>
        </p:txBody>
      </p:sp>
      <p:sp>
        <p:nvSpPr>
          <p:cNvPr id="13834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rtl="0"/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192785-2EDF-F54E-917B-ED6B7A0E87F7}" type="slidenum">
              <a:rPr lang="en-US"/>
              <a:pPr/>
              <a:t>14</a:t>
            </a:fld>
            <a:endParaRPr lang="en-US"/>
          </a:p>
        </p:txBody>
      </p:sp>
      <p:sp>
        <p:nvSpPr>
          <p:cNvPr id="13834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rtl="0"/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0B5D4E-764E-A344-9D11-01708BBAD506}" type="slidenum">
              <a:rPr lang="en-US"/>
              <a:pPr/>
              <a:t>15</a:t>
            </a:fld>
            <a:endParaRPr lang="en-US"/>
          </a:p>
        </p:txBody>
      </p:sp>
      <p:sp>
        <p:nvSpPr>
          <p:cNvPr id="9912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1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 smtClean="0"/>
              <a:t>From http://</a:t>
            </a:r>
            <a:r>
              <a:rPr lang="en-US" dirty="0" err="1" smtClean="0"/>
              <a:t>sccn.ucsd.edu</a:t>
            </a:r>
            <a:r>
              <a:rPr lang="en-US" dirty="0" smtClean="0"/>
              <a:t>/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D0BBD9-DAA8-9448-AC2E-D034372781B1}" type="slidenum">
              <a:rPr lang="en-US"/>
              <a:pPr/>
              <a:t>16</a:t>
            </a:fld>
            <a:endParaRPr lang="en-US"/>
          </a:p>
        </p:txBody>
      </p:sp>
      <p:sp>
        <p:nvSpPr>
          <p:cNvPr id="965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D0BBD9-DAA8-9448-AC2E-D034372781B1}" type="slidenum">
              <a:rPr lang="en-US"/>
              <a:pPr/>
              <a:t>17</a:t>
            </a:fld>
            <a:endParaRPr lang="en-US"/>
          </a:p>
        </p:txBody>
      </p:sp>
      <p:sp>
        <p:nvSpPr>
          <p:cNvPr id="965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rtl="0"/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) for any other use.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D0BBD9-DAA8-9448-AC2E-D034372781B1}" type="slidenum">
              <a:rPr lang="en-US"/>
              <a:pPr/>
              <a:t>18</a:t>
            </a:fld>
            <a:endParaRPr lang="en-US"/>
          </a:p>
        </p:txBody>
      </p:sp>
      <p:sp>
        <p:nvSpPr>
          <p:cNvPr id="965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rtl="0"/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D0BBD9-DAA8-9448-AC2E-D034372781B1}" type="slidenum">
              <a:rPr lang="en-US"/>
              <a:pPr/>
              <a:t>19</a:t>
            </a:fld>
            <a:endParaRPr lang="en-US"/>
          </a:p>
        </p:txBody>
      </p:sp>
      <p:sp>
        <p:nvSpPr>
          <p:cNvPr id="965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rtl="0"/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A18130-CEFF-5F4C-BE28-671F0D074A2B}" type="slidenum">
              <a:rPr lang="en-US"/>
              <a:pPr/>
              <a:t>2</a:t>
            </a:fld>
            <a:endParaRPr lang="en-US"/>
          </a:p>
        </p:txBody>
      </p:sp>
      <p:sp>
        <p:nvSpPr>
          <p:cNvPr id="9379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7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21" charset="0"/>
              </a:rPr>
              <a:t>Figure 3 and Figure 4 </a:t>
            </a:r>
            <a:r>
              <a:rPr lang="en-US" dirty="0" err="1" smtClean="0">
                <a:latin typeface="Times New Roman" pitchFamily="21" charset="0"/>
              </a:rPr>
              <a:t>Lins</a:t>
            </a:r>
            <a:r>
              <a:rPr lang="en-US" dirty="0" smtClean="0">
                <a:latin typeface="Times New Roman" pitchFamily="21" charset="0"/>
              </a:rPr>
              <a:t>, </a:t>
            </a:r>
            <a:r>
              <a:rPr lang="en-US" dirty="0" err="1" smtClean="0">
                <a:latin typeface="Times New Roman" pitchFamily="21" charset="0"/>
              </a:rPr>
              <a:t>Picton</a:t>
            </a:r>
            <a:r>
              <a:rPr lang="en-US" dirty="0" smtClean="0">
                <a:latin typeface="Times New Roman" pitchFamily="21" charset="0"/>
              </a:rPr>
              <a:t>, Berg, </a:t>
            </a:r>
            <a:r>
              <a:rPr lang="en-US" dirty="0" err="1" smtClean="0">
                <a:latin typeface="Times New Roman" pitchFamily="21" charset="0"/>
              </a:rPr>
              <a:t>Scherg</a:t>
            </a:r>
            <a:r>
              <a:rPr lang="en-US" dirty="0" smtClean="0">
                <a:latin typeface="Times New Roman" pitchFamily="21" charset="0"/>
              </a:rPr>
              <a:t> (1993) Ocular artifacts in recording EEGs and event-related potentials. I: Scalp Topography. Brain Topography 6,1. 51-63. Reprinted with permission from Springer. </a:t>
            </a:r>
            <a:r>
              <a:rPr lang="en-US" sz="1400" dirty="0" smtClean="0">
                <a:latin typeface="Arial" pitchFamily="21" charset="0"/>
              </a:rPr>
              <a:t>© Springer. </a:t>
            </a:r>
            <a:r>
              <a:rPr lang="en-US" dirty="0" smtClean="0">
                <a:latin typeface="Geneva" pitchFamily="21" charset="0"/>
              </a:rPr>
              <a:t>This material may be used for nonprofit research and education purposes only, and it may not be reprinted or distributed in any form including print and electronic forms.</a:t>
            </a:r>
            <a:endParaRPr lang="en-US" dirty="0" smtClean="0">
              <a:latin typeface="Times New Roman" pitchFamily="21" charset="0"/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D0BBD9-DAA8-9448-AC2E-D034372781B1}" type="slidenum">
              <a:rPr lang="en-US"/>
              <a:pPr/>
              <a:t>20</a:t>
            </a:fld>
            <a:endParaRPr lang="en-US"/>
          </a:p>
        </p:txBody>
      </p:sp>
      <p:sp>
        <p:nvSpPr>
          <p:cNvPr id="965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rtl="0"/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D0BBD9-DAA8-9448-AC2E-D034372781B1}" type="slidenum">
              <a:rPr lang="en-US"/>
              <a:pPr/>
              <a:t>21</a:t>
            </a:fld>
            <a:endParaRPr lang="en-US"/>
          </a:p>
        </p:txBody>
      </p:sp>
      <p:sp>
        <p:nvSpPr>
          <p:cNvPr id="965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rtl="0"/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D0BBD9-DAA8-9448-AC2E-D034372781B1}" type="slidenum">
              <a:rPr lang="en-US"/>
              <a:pPr/>
              <a:t>22</a:t>
            </a:fld>
            <a:endParaRPr lang="en-US"/>
          </a:p>
        </p:txBody>
      </p:sp>
      <p:sp>
        <p:nvSpPr>
          <p:cNvPr id="965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rtl="0"/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192785-2EDF-F54E-917B-ED6B7A0E87F7}" type="slidenum">
              <a:rPr lang="en-US"/>
              <a:pPr/>
              <a:t>23</a:t>
            </a:fld>
            <a:endParaRPr lang="en-US"/>
          </a:p>
        </p:txBody>
      </p:sp>
      <p:sp>
        <p:nvSpPr>
          <p:cNvPr id="13834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rtl="0"/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D0BBD9-DAA8-9448-AC2E-D034372781B1}" type="slidenum">
              <a:rPr lang="en-US"/>
              <a:pPr/>
              <a:t>24</a:t>
            </a:fld>
            <a:endParaRPr lang="en-US"/>
          </a:p>
        </p:txBody>
      </p:sp>
      <p:sp>
        <p:nvSpPr>
          <p:cNvPr id="965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rtl="0"/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D0BBD9-DAA8-9448-AC2E-D034372781B1}" type="slidenum">
              <a:rPr lang="en-US"/>
              <a:pPr/>
              <a:t>25</a:t>
            </a:fld>
            <a:endParaRPr lang="en-US"/>
          </a:p>
        </p:txBody>
      </p:sp>
      <p:sp>
        <p:nvSpPr>
          <p:cNvPr id="965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rtl="0"/>
            <a:endParaRPr lang="en-US" sz="1200" b="1" kern="1200" baseline="0" dirty="0" smtClean="0">
              <a:solidFill>
                <a:schemeClr val="tx1"/>
              </a:solidFill>
              <a:latin typeface="Times New Roman" pitchFamily="-112" charset="0"/>
              <a:ea typeface="+mn-ea"/>
              <a:cs typeface="+mn-cs"/>
            </a:endParaRPr>
          </a:p>
          <a:p>
            <a:pPr rtl="0"/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D0BBD9-DAA8-9448-AC2E-D034372781B1}" type="slidenum">
              <a:rPr lang="en-US"/>
              <a:pPr/>
              <a:t>26</a:t>
            </a:fld>
            <a:endParaRPr lang="en-US"/>
          </a:p>
        </p:txBody>
      </p:sp>
      <p:sp>
        <p:nvSpPr>
          <p:cNvPr id="965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rtl="0"/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) for any other use.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D0BBD9-DAA8-9448-AC2E-D034372781B1}" type="slidenum">
              <a:rPr lang="en-US"/>
              <a:pPr/>
              <a:t>27</a:t>
            </a:fld>
            <a:endParaRPr lang="en-US"/>
          </a:p>
        </p:txBody>
      </p:sp>
      <p:sp>
        <p:nvSpPr>
          <p:cNvPr id="965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D0BBD9-DAA8-9448-AC2E-D034372781B1}" type="slidenum">
              <a:rPr lang="en-US"/>
              <a:pPr/>
              <a:t>28</a:t>
            </a:fld>
            <a:endParaRPr lang="en-US"/>
          </a:p>
        </p:txBody>
      </p:sp>
      <p:sp>
        <p:nvSpPr>
          <p:cNvPr id="965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rtl="0"/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) for any other use.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D0BBD9-DAA8-9448-AC2E-D034372781B1}" type="slidenum">
              <a:rPr lang="en-US"/>
              <a:pPr/>
              <a:t>29</a:t>
            </a:fld>
            <a:endParaRPr lang="en-US"/>
          </a:p>
        </p:txBody>
      </p:sp>
      <p:sp>
        <p:nvSpPr>
          <p:cNvPr id="965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rtl="0"/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769B20-AE6D-9D42-B140-D39F40BC1C9D}" type="slidenum">
              <a:rPr lang="en-US"/>
              <a:pPr/>
              <a:t>3</a:t>
            </a:fld>
            <a:endParaRPr lang="en-US"/>
          </a:p>
        </p:txBody>
      </p:sp>
      <p:sp>
        <p:nvSpPr>
          <p:cNvPr id="9861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6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BD0006-11D3-BB4B-91A3-3DF25C4CF9FE}" type="slidenum">
              <a:rPr lang="en-US"/>
              <a:pPr/>
              <a:t>30</a:t>
            </a:fld>
            <a:endParaRPr lang="en-US"/>
          </a:p>
        </p:txBody>
      </p:sp>
      <p:sp>
        <p:nvSpPr>
          <p:cNvPr id="9134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D0BBD9-DAA8-9448-AC2E-D034372781B1}" type="slidenum">
              <a:rPr lang="en-US"/>
              <a:pPr/>
              <a:t>31</a:t>
            </a:fld>
            <a:endParaRPr lang="en-US"/>
          </a:p>
        </p:txBody>
      </p:sp>
      <p:sp>
        <p:nvSpPr>
          <p:cNvPr id="965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) for any other use.</a:t>
            </a:r>
            <a:endParaRPr lang="en-US" sz="1200" kern="1200" baseline="0" smtClean="0">
              <a:solidFill>
                <a:schemeClr val="tx1"/>
              </a:solidFill>
              <a:latin typeface="Times New Roman" pitchFamily="-112" charset="0"/>
              <a:ea typeface="+mn-ea"/>
              <a:cs typeface="+mn-cs"/>
            </a:endParaRPr>
          </a:p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D0BBD9-DAA8-9448-AC2E-D034372781B1}" type="slidenum">
              <a:rPr lang="en-US"/>
              <a:pPr/>
              <a:t>32</a:t>
            </a:fld>
            <a:endParaRPr lang="en-US"/>
          </a:p>
        </p:txBody>
      </p:sp>
      <p:sp>
        <p:nvSpPr>
          <p:cNvPr id="965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) for any other use.</a:t>
            </a:r>
            <a:endParaRPr lang="en-US" sz="1200" kern="1200" baseline="0" smtClean="0">
              <a:solidFill>
                <a:schemeClr val="tx1"/>
              </a:solidFill>
              <a:latin typeface="Times New Roman" pitchFamily="-112" charset="0"/>
              <a:ea typeface="+mn-ea"/>
              <a:cs typeface="+mn-cs"/>
            </a:endParaRPr>
          </a:p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D0BBD9-DAA8-9448-AC2E-D034372781B1}" type="slidenum">
              <a:rPr lang="en-US"/>
              <a:pPr/>
              <a:t>4</a:t>
            </a:fld>
            <a:endParaRPr lang="en-US"/>
          </a:p>
        </p:txBody>
      </p:sp>
      <p:sp>
        <p:nvSpPr>
          <p:cNvPr id="965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F7F849-FB45-2248-B792-08726473F5E2}" type="slidenum">
              <a:rPr lang="en-US"/>
              <a:pPr/>
              <a:t>5</a:t>
            </a:fld>
            <a:endParaRPr lang="en-US"/>
          </a:p>
        </p:txBody>
      </p:sp>
      <p:sp>
        <p:nvSpPr>
          <p:cNvPr id="9615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1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dirty="0" smtClean="0"/>
              <a:t>http://www.sccn.ucsd.edu/~scott/tutorial/icatutorial8.html</a:t>
            </a:r>
          </a:p>
          <a:p>
            <a:endParaRPr lang="en-US" sz="12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Other</a:t>
            </a:r>
            <a:r>
              <a:rPr lang="en-US" sz="1200" baseline="0" dirty="0" smtClean="0"/>
              <a:t> content: 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) for any other use.</a:t>
            </a:r>
          </a:p>
          <a:p>
            <a:endParaRPr 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F7F849-FB45-2248-B792-08726473F5E2}" type="slidenum">
              <a:rPr lang="en-US"/>
              <a:pPr/>
              <a:t>6</a:t>
            </a:fld>
            <a:endParaRPr lang="en-US"/>
          </a:p>
        </p:txBody>
      </p:sp>
      <p:sp>
        <p:nvSpPr>
          <p:cNvPr id="9615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1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© 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) for any other use.</a:t>
            </a:r>
          </a:p>
          <a:p>
            <a:endParaRPr 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F7F849-FB45-2248-B792-08726473F5E2}" type="slidenum">
              <a:rPr lang="en-US"/>
              <a:pPr/>
              <a:t>7</a:t>
            </a:fld>
            <a:endParaRPr lang="en-US"/>
          </a:p>
        </p:txBody>
      </p:sp>
      <p:sp>
        <p:nvSpPr>
          <p:cNvPr id="9615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1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© S. J. Luck. All Rights Reserved. May be used for nonprofit educational purposes if this copyright notice is included. Permission must be obtained from the copyright holder(s) for any other use.</a:t>
            </a:r>
          </a:p>
          <a:p>
            <a:endParaRPr 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192785-2EDF-F54E-917B-ED6B7A0E87F7}" type="slidenum">
              <a:rPr lang="en-US"/>
              <a:pPr/>
              <a:t>8</a:t>
            </a:fld>
            <a:endParaRPr lang="en-US"/>
          </a:p>
        </p:txBody>
      </p:sp>
      <p:sp>
        <p:nvSpPr>
          <p:cNvPr id="13834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© S. J. Luck. All Rights Reserved. May be used for nonprofit educational purposes if this copyright notice is included. Permission must be obtained from the copyright holder(s) for any other use.</a:t>
            </a:r>
            <a:endParaRPr lang="en-US" sz="1200" kern="1200" baseline="0" dirty="0" smtClean="0">
              <a:solidFill>
                <a:schemeClr val="tx1"/>
              </a:solidFill>
              <a:latin typeface="Times New Roman" pitchFamily="-112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192785-2EDF-F54E-917B-ED6B7A0E87F7}" type="slidenum">
              <a:rPr lang="en-US"/>
              <a:pPr/>
              <a:t>9</a:t>
            </a:fld>
            <a:endParaRPr lang="en-US"/>
          </a:p>
        </p:txBody>
      </p:sp>
      <p:sp>
        <p:nvSpPr>
          <p:cNvPr id="13834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rtl="0"/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© S. J. Luck. All Rights Reserved. May be used for nonprofit educational purposes if this copyright notice is included. Permission must be obtained from the copyright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holder(s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-112" charset="0"/>
                <a:ea typeface="+mn-ea"/>
                <a:cs typeface="+mn-cs"/>
              </a:rPr>
              <a:t>) for any other use.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91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Times" pitchFamily="-112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30792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Box 42"/>
          <p:cNvSpPr txBox="1">
            <a:spLocks noChangeArrowheads="1"/>
          </p:cNvSpPr>
          <p:nvPr userDrawn="1"/>
        </p:nvSpPr>
        <p:spPr bwMode="auto">
          <a:xfrm>
            <a:off x="990600" y="6248400"/>
            <a:ext cx="7356915" cy="57708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50" dirty="0" smtClean="0"/>
              <a:t>All slides © </a:t>
            </a:r>
            <a:r>
              <a:rPr lang="en-US" sz="1050" dirty="0"/>
              <a:t>S. J. </a:t>
            </a:r>
            <a:r>
              <a:rPr lang="en-US" sz="1050" dirty="0" smtClean="0"/>
              <a:t>Luck, except as indicated in the notes sections of individual slides</a:t>
            </a:r>
          </a:p>
          <a:p>
            <a:pPr algn="ctr"/>
            <a:r>
              <a:rPr lang="en-US" sz="1050" dirty="0" smtClean="0"/>
              <a:t>Slides may be used for</a:t>
            </a:r>
            <a:r>
              <a:rPr lang="en-US" sz="1050" baseline="0" dirty="0" smtClean="0"/>
              <a:t> nonprofit educational purposes</a:t>
            </a:r>
            <a:r>
              <a:rPr lang="en-US" sz="1050" dirty="0" smtClean="0"/>
              <a:t> if this copyright notice is included, except as noted</a:t>
            </a:r>
            <a:endParaRPr lang="en-US" sz="1050" baseline="0" dirty="0" smtClean="0"/>
          </a:p>
          <a:p>
            <a:pPr algn="ctr"/>
            <a:r>
              <a:rPr lang="en-US" sz="1050" baseline="0" dirty="0" smtClean="0"/>
              <a:t>Permission must be obtained from the copyright </a:t>
            </a:r>
            <a:r>
              <a:rPr lang="en-US" sz="1050" baseline="0" dirty="0" err="1" smtClean="0"/>
              <a:t>holder(s</a:t>
            </a:r>
            <a:r>
              <a:rPr lang="en-US" sz="1050" baseline="0" dirty="0" smtClean="0"/>
              <a:t>) for any other use</a:t>
            </a:r>
            <a:endParaRPr lang="en-US" sz="1050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BB802C7-7885-9D47-B9A8-9E80B9661E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A3A13DC-AA50-9345-974A-05D3E56F7D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FC8C61A-19FF-694D-BC20-26FB2F90DA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1DB2782-0795-3540-9DB5-3532872BDC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60BA10D-21A3-AC41-818D-3AFDC7BFBB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B2F7E9B-B2EE-0240-8AD0-9E46597C64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7CCE96A-4E72-A14E-BAB7-FA3AD46CC5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FE8E970-ED8D-1D4B-8AE3-AE3BDF51B6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C249A05-6E59-1F4A-82A0-739EC98CE6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F1BC623-56E7-F547-B343-AF1B5A3389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65" name="Rectangle 37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66" name="Rectangle 38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67" name="Rectangle 39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-112" charset="0"/>
              </a:defRPr>
            </a:lvl1pPr>
          </a:lstStyle>
          <a:p>
            <a:endParaRPr lang="en-US"/>
          </a:p>
        </p:txBody>
      </p:sp>
      <p:sp>
        <p:nvSpPr>
          <p:cNvPr id="329768" name="Rectangle 40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pitchFamily="-112" charset="0"/>
              </a:defRPr>
            </a:lvl1pPr>
          </a:lstStyle>
          <a:p>
            <a:endParaRPr lang="en-US"/>
          </a:p>
        </p:txBody>
      </p:sp>
      <p:sp>
        <p:nvSpPr>
          <p:cNvPr id="329769" name="Rectangle 41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-112" charset="0"/>
              </a:defRPr>
            </a:lvl1pPr>
          </a:lstStyle>
          <a:p>
            <a:fld id="{09AB3323-C455-CD47-9C58-90F19E81AB3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Geneva" pitchFamily="-112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Geneva" pitchFamily="-112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Geneva" pitchFamily="-112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Geneva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Geneva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Geneva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Geneva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Geneva" pitchFamily="-11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25000"/>
        <a:buFont typeface="Times" pitchFamily="-112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-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112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65000"/>
        <a:buFont typeface="Times" pitchFamily="-112" charset="0"/>
        <a:buChar char="•"/>
        <a:defRPr sz="1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112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-112" charset="2"/>
        <a:buChar char="n"/>
        <a:defRPr sz="14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112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12" charset="2"/>
        <a:buChar char="n"/>
        <a:defRPr sz="12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12" charset="2"/>
        <a:buChar char="n"/>
        <a:defRPr sz="12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12" charset="2"/>
        <a:buChar char="n"/>
        <a:defRPr sz="12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12" charset="2"/>
        <a:buChar char="n"/>
        <a:defRPr sz="12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12" charset="2"/>
        <a:buChar char="n"/>
        <a:defRPr sz="12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4" Type="http://schemas.openxmlformats.org/officeDocument/2006/relationships/chart" Target="../charts/chart20.xml"/><Relationship Id="rId5" Type="http://schemas.openxmlformats.org/officeDocument/2006/relationships/chart" Target="../charts/chart21.xml"/><Relationship Id="rId6" Type="http://schemas.openxmlformats.org/officeDocument/2006/relationships/chart" Target="../charts/chart22.xml"/><Relationship Id="rId7" Type="http://schemas.openxmlformats.org/officeDocument/2006/relationships/chart" Target="../charts/chart23.xml"/><Relationship Id="rId8" Type="http://schemas.openxmlformats.org/officeDocument/2006/relationships/chart" Target="../charts/chart24.xml"/><Relationship Id="rId9" Type="http://schemas.openxmlformats.org/officeDocument/2006/relationships/chart" Target="../charts/chart25.xml"/><Relationship Id="rId10" Type="http://schemas.openxmlformats.org/officeDocument/2006/relationships/chart" Target="../charts/chart26.xml"/><Relationship Id="rId11" Type="http://schemas.openxmlformats.org/officeDocument/2006/relationships/chart" Target="../charts/chart2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chart" Target="../charts/chart3.xml"/><Relationship Id="rId6" Type="http://schemas.openxmlformats.org/officeDocument/2006/relationships/chart" Target="../charts/chart4.xml"/><Relationship Id="rId7" Type="http://schemas.openxmlformats.org/officeDocument/2006/relationships/chart" Target="../charts/chart5.xml"/><Relationship Id="rId8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chart" Target="../charts/chart8.xml"/><Relationship Id="rId5" Type="http://schemas.openxmlformats.org/officeDocument/2006/relationships/chart" Target="../charts/chart9.xml"/><Relationship Id="rId6" Type="http://schemas.openxmlformats.org/officeDocument/2006/relationships/chart" Target="../charts/chart10.xml"/><Relationship Id="rId7" Type="http://schemas.openxmlformats.org/officeDocument/2006/relationships/chart" Target="../charts/chart11.xml"/><Relationship Id="rId8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microsoft.com/office/2007/relationships/hdphoto" Target="../media/hdphoto1.wdp"/><Relationship Id="rId5" Type="http://schemas.openxmlformats.org/officeDocument/2006/relationships/image" Target="../media/image7.jpeg"/><Relationship Id="rId6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4" Type="http://schemas.openxmlformats.org/officeDocument/2006/relationships/chart" Target="../charts/chart14.xml"/><Relationship Id="rId5" Type="http://schemas.openxmlformats.org/officeDocument/2006/relationships/chart" Target="../charts/chart15.xml"/><Relationship Id="rId6" Type="http://schemas.openxmlformats.org/officeDocument/2006/relationships/chart" Target="../charts/chart16.xml"/><Relationship Id="rId7" Type="http://schemas.openxmlformats.org/officeDocument/2006/relationships/chart" Target="../charts/chart17.xml"/><Relationship Id="rId8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924800" cy="2286000"/>
          </a:xfrm>
        </p:spPr>
        <p:txBody>
          <a:bodyPr anchor="ctr"/>
          <a:lstStyle/>
          <a:p>
            <a:r>
              <a:rPr lang="en-US" b="1"/>
              <a:t>The ERP Boot Camp</a:t>
            </a: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black">
          <a:xfrm>
            <a:off x="279400" y="3768879"/>
            <a:ext cx="8597900" cy="257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Artifact Correction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 rot="5400000">
            <a:off x="4533900" y="457200"/>
            <a:ext cx="0" cy="65532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 descr="Positive Up Logo"/>
          <p:cNvPicPr>
            <a:picLocks noChangeAspect="1" noChangeArrowheads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 bwMode="auto">
          <a:xfrm>
            <a:off x="86193" y="0"/>
            <a:ext cx="242840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95250"/>
            <a:ext cx="6248400" cy="971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02" name="Line 2"/>
          <p:cNvSpPr>
            <a:spLocks noChangeShapeType="1"/>
          </p:cNvSpPr>
          <p:nvPr/>
        </p:nvSpPr>
        <p:spPr bwMode="auto">
          <a:xfrm rot="5400000">
            <a:off x="4615420" y="-3014377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40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966145"/>
          </a:xfrm>
        </p:spPr>
        <p:txBody>
          <a:bodyPr/>
          <a:lstStyle/>
          <a:p>
            <a:r>
              <a:rPr lang="en-US" dirty="0" smtClean="0"/>
              <a:t>ICA Flow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62" y="1215510"/>
            <a:ext cx="8926519" cy="54688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8144" y="6519446"/>
            <a:ext cx="1467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Mixing Matrix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271376" y="1030111"/>
            <a:ext cx="17454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Unmixing Matrix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19690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Finding the Unmixing Matrix</a:t>
            </a:r>
            <a:endParaRPr lang="en-US" dirty="0"/>
          </a:p>
        </p:txBody>
      </p:sp>
      <p:sp>
        <p:nvSpPr>
          <p:cNvPr id="88" name="Line 2"/>
          <p:cNvSpPr>
            <a:spLocks noChangeShapeType="1"/>
          </p:cNvSpPr>
          <p:nvPr/>
        </p:nvSpPr>
        <p:spPr bwMode="auto">
          <a:xfrm rot="5400000">
            <a:off x="4582855" y="-2916678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Rectangle 4"/>
          <p:cNvSpPr txBox="1">
            <a:spLocks noChangeArrowheads="1"/>
          </p:cNvSpPr>
          <p:nvPr/>
        </p:nvSpPr>
        <p:spPr bwMode="black">
          <a:xfrm>
            <a:off x="500619" y="1296244"/>
            <a:ext cx="8415571" cy="4123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SzPct val="125000"/>
              <a:buFont typeface="Times" pitchFamily="-112" charset="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-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pitchFamily="-112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65000"/>
              <a:buFont typeface="Times" pitchFamily="-112" charset="0"/>
              <a:buChar char="•"/>
              <a:defRPr sz="16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pitchFamily="-112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112" charset="2"/>
              <a:buChar char="n"/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pitchFamily="-112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-112" charset="2"/>
              <a:buChar char="n"/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-112" charset="2"/>
              <a:buChar char="n"/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-112" charset="2"/>
              <a:buChar char="n"/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-112" charset="2"/>
              <a:buChar char="n"/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-112" charset="2"/>
              <a:buChar char="n"/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ea typeface="ＭＳ Ｐゴシック" pitchFamily="-112" charset="-128"/>
              </a:defRPr>
            </a:lvl9pPr>
          </a:lstStyle>
          <a:p>
            <a:r>
              <a:rPr lang="en-US" dirty="0" smtClean="0"/>
              <a:t>ICA figures out the unmixing matrix by looking at statistical relationships among the EEG channels</a:t>
            </a:r>
          </a:p>
          <a:p>
            <a:pPr lvl="1"/>
            <a:r>
              <a:rPr lang="en-US" dirty="0" smtClean="0"/>
              <a:t>ICA knows nothing about where the electrodes are located or even the order of time samples</a:t>
            </a:r>
          </a:p>
          <a:p>
            <a:pPr lvl="1"/>
            <a:r>
              <a:rPr lang="en-US" dirty="0" smtClean="0"/>
              <a:t>A neural network “learns” the unmixing matrix from the statistical properties of the data</a:t>
            </a:r>
          </a:p>
          <a:p>
            <a:pPr lvl="1"/>
            <a:r>
              <a:rPr lang="en-US" dirty="0" smtClean="0"/>
              <a:t>The components are defined by being maximally independent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5116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356" y="4756867"/>
            <a:ext cx="8068475" cy="189486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3824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Meaning of “Independent”</a:t>
            </a:r>
            <a:endParaRPr lang="en-US" dirty="0"/>
          </a:p>
        </p:txBody>
      </p:sp>
      <p:sp>
        <p:nvSpPr>
          <p:cNvPr id="88" name="Line 2"/>
          <p:cNvSpPr>
            <a:spLocks noChangeShapeType="1"/>
          </p:cNvSpPr>
          <p:nvPr/>
        </p:nvSpPr>
        <p:spPr bwMode="auto">
          <a:xfrm rot="5400000">
            <a:off x="4582855" y="-2916678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5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357" y="2582058"/>
            <a:ext cx="8061236" cy="189316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434201" y="1270101"/>
            <a:ext cx="8141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components are independent if the value of one component at time t provides no information about the value of the other component at time 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5314" y="2594487"/>
            <a:ext cx="5861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Time course of IC1 in a 1-sec period of EEG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75314" y="4754734"/>
            <a:ext cx="5861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Time course of IC2 in a 1-sec period of EEG</a:t>
            </a:r>
          </a:p>
        </p:txBody>
      </p:sp>
    </p:spTree>
    <p:extLst>
      <p:ext uri="{BB962C8B-B14F-4D97-AF65-F5344CB8AC3E}">
        <p14:creationId xmlns:p14="http://schemas.microsoft.com/office/powerpoint/2010/main" val="4036457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Meaning of “Independent”</a:t>
            </a:r>
            <a:endParaRPr lang="en-US" dirty="0"/>
          </a:p>
        </p:txBody>
      </p:sp>
      <p:sp>
        <p:nvSpPr>
          <p:cNvPr id="88" name="Line 2"/>
          <p:cNvSpPr>
            <a:spLocks noChangeShapeType="1"/>
          </p:cNvSpPr>
          <p:nvPr/>
        </p:nvSpPr>
        <p:spPr bwMode="auto">
          <a:xfrm rot="5400000">
            <a:off x="4582855" y="-2916678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34201" y="1270101"/>
            <a:ext cx="8141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components are independent if the value of one component at time t provides no information about the value of the other component at time 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98" y="2374900"/>
            <a:ext cx="5600700" cy="4483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80448" y="2670468"/>
            <a:ext cx="2511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Values of two components (IC1 and IC2) at different moments in time</a:t>
            </a:r>
          </a:p>
        </p:txBody>
      </p:sp>
    </p:spTree>
    <p:extLst>
      <p:ext uri="{BB962C8B-B14F-4D97-AF65-F5344CB8AC3E}">
        <p14:creationId xmlns:p14="http://schemas.microsoft.com/office/powerpoint/2010/main" val="2005176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0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1031278"/>
          </a:xfrm>
        </p:spPr>
        <p:txBody>
          <a:bodyPr/>
          <a:lstStyle/>
          <a:p>
            <a:r>
              <a:rPr lang="en-US" dirty="0" smtClean="0"/>
              <a:t>Independent Components (ICs)</a:t>
            </a:r>
            <a:endParaRPr lang="en-US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173" y="1343942"/>
            <a:ext cx="4628514" cy="3212327"/>
          </a:xfrm>
          <a:prstGeom prst="rect">
            <a:avLst/>
          </a:prstGeom>
        </p:spPr>
      </p:pic>
      <p:sp>
        <p:nvSpPr>
          <p:cNvPr id="55" name="Oval 54"/>
          <p:cNvSpPr/>
          <p:nvPr/>
        </p:nvSpPr>
        <p:spPr bwMode="auto">
          <a:xfrm rot="18991266">
            <a:off x="2362073" y="2190310"/>
            <a:ext cx="1110148" cy="462597"/>
          </a:xfrm>
          <a:prstGeom prst="ellipse">
            <a:avLst/>
          </a:prstGeom>
          <a:solidFill>
            <a:srgbClr val="CCFFCC">
              <a:alpha val="41000"/>
            </a:srgb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pitchFamily="-11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54456" y="4637116"/>
            <a:ext cx="8989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1- Activity within a compact region of cortex may be independent from activity in other areas of cortex, creating an IC with a dipolar scalp distribution</a:t>
            </a:r>
            <a:endParaRPr lang="en-US" sz="1800" dirty="0"/>
          </a:p>
        </p:txBody>
      </p:sp>
      <p:sp>
        <p:nvSpPr>
          <p:cNvPr id="57" name="TextBox 56"/>
          <p:cNvSpPr txBox="1"/>
          <p:nvPr/>
        </p:nvSpPr>
        <p:spPr>
          <a:xfrm>
            <a:off x="154456" y="5425136"/>
            <a:ext cx="8989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2- Interconnected mirror-symmetric areas in the two hemispheres may produce one IC with mirror image dipolar scalp distributions</a:t>
            </a:r>
            <a:endParaRPr lang="en-US" sz="1800" dirty="0"/>
          </a:p>
        </p:txBody>
      </p:sp>
      <p:sp>
        <p:nvSpPr>
          <p:cNvPr id="58" name="TextBox 57"/>
          <p:cNvSpPr txBox="1"/>
          <p:nvPr/>
        </p:nvSpPr>
        <p:spPr>
          <a:xfrm>
            <a:off x="154456" y="6213157"/>
            <a:ext cx="8989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3- Interconnected within-hemisphere areas may produce one IC with a complex scalp distribution (or separate components may collapse into a single IC)</a:t>
            </a:r>
            <a:endParaRPr lang="en-US" sz="1800" dirty="0"/>
          </a:p>
        </p:txBody>
      </p:sp>
      <p:sp>
        <p:nvSpPr>
          <p:cNvPr id="60" name="Oval 59"/>
          <p:cNvSpPr/>
          <p:nvPr/>
        </p:nvSpPr>
        <p:spPr bwMode="auto">
          <a:xfrm rot="4726334">
            <a:off x="2183250" y="3024934"/>
            <a:ext cx="695780" cy="306216"/>
          </a:xfrm>
          <a:prstGeom prst="ellipse">
            <a:avLst/>
          </a:prstGeom>
          <a:solidFill>
            <a:srgbClr val="FFFF00">
              <a:alpha val="41000"/>
            </a:srgb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pitchFamily="-112" charset="0"/>
            </a:endParaRPr>
          </a:p>
        </p:txBody>
      </p:sp>
      <p:sp>
        <p:nvSpPr>
          <p:cNvPr id="61" name="Oval 60"/>
          <p:cNvSpPr/>
          <p:nvPr/>
        </p:nvSpPr>
        <p:spPr bwMode="auto">
          <a:xfrm rot="16873666" flipH="1">
            <a:off x="5624184" y="3024935"/>
            <a:ext cx="695780" cy="306216"/>
          </a:xfrm>
          <a:prstGeom prst="ellipse">
            <a:avLst/>
          </a:prstGeom>
          <a:solidFill>
            <a:srgbClr val="FFFF00">
              <a:alpha val="41000"/>
            </a:srgb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pitchFamily="-112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 rot="16873666" flipH="1">
            <a:off x="4111893" y="2181992"/>
            <a:ext cx="695780" cy="306216"/>
          </a:xfrm>
          <a:prstGeom prst="ellipse">
            <a:avLst/>
          </a:prstGeom>
          <a:solidFill>
            <a:srgbClr val="FF7C80">
              <a:alpha val="41000"/>
            </a:srgb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pitchFamily="-112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 rot="12870502" flipH="1">
            <a:off x="5199610" y="2154201"/>
            <a:ext cx="695780" cy="306216"/>
          </a:xfrm>
          <a:prstGeom prst="ellipse">
            <a:avLst/>
          </a:prstGeom>
          <a:solidFill>
            <a:srgbClr val="FF7C80">
              <a:alpha val="41000"/>
            </a:srgb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pitchFamily="-112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 rot="17858093" flipH="1">
            <a:off x="5575115" y="3859680"/>
            <a:ext cx="695780" cy="306216"/>
          </a:xfrm>
          <a:prstGeom prst="ellipse">
            <a:avLst/>
          </a:prstGeom>
          <a:solidFill>
            <a:srgbClr val="FF7C80">
              <a:alpha val="41000"/>
            </a:srgb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pitchFamily="-11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106278" y="2393972"/>
            <a:ext cx="3214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66" name="TextBox 65"/>
          <p:cNvSpPr txBox="1"/>
          <p:nvPr/>
        </p:nvSpPr>
        <p:spPr>
          <a:xfrm>
            <a:off x="2634330" y="2934547"/>
            <a:ext cx="3214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67" name="TextBox 66"/>
          <p:cNvSpPr txBox="1"/>
          <p:nvPr/>
        </p:nvSpPr>
        <p:spPr>
          <a:xfrm>
            <a:off x="5551830" y="2934547"/>
            <a:ext cx="3214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68" name="TextBox 67"/>
          <p:cNvSpPr txBox="1"/>
          <p:nvPr/>
        </p:nvSpPr>
        <p:spPr>
          <a:xfrm>
            <a:off x="4554392" y="2297537"/>
            <a:ext cx="3214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69" name="TextBox 68"/>
          <p:cNvSpPr txBox="1"/>
          <p:nvPr/>
        </p:nvSpPr>
        <p:spPr>
          <a:xfrm>
            <a:off x="5170159" y="2355551"/>
            <a:ext cx="3214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70" name="TextBox 69"/>
          <p:cNvSpPr txBox="1"/>
          <p:nvPr/>
        </p:nvSpPr>
        <p:spPr>
          <a:xfrm>
            <a:off x="5485595" y="3820774"/>
            <a:ext cx="3214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  <p:sp>
        <p:nvSpPr>
          <p:cNvPr id="21" name="Line 2"/>
          <p:cNvSpPr>
            <a:spLocks noChangeShapeType="1"/>
          </p:cNvSpPr>
          <p:nvPr/>
        </p:nvSpPr>
        <p:spPr bwMode="auto">
          <a:xfrm rot="5400000">
            <a:off x="4582855" y="-2916678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60" grpId="0" animBg="1"/>
      <p:bldP spid="61" grpId="0" animBg="1"/>
      <p:bldP spid="62" grpId="0" animBg="1"/>
      <p:bldP spid="63" grpId="0" animBg="1"/>
      <p:bldP spid="64" grpId="0" animBg="1"/>
      <p:bldP spid="66" grpId="0"/>
      <p:bldP spid="67" grpId="0"/>
      <p:bldP spid="68" grpId="0"/>
      <p:bldP spid="69" grpId="0"/>
      <p:bldP spid="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91" y="1548466"/>
            <a:ext cx="8548494" cy="4836304"/>
          </a:xfrm>
          <a:prstGeom prst="rect">
            <a:avLst/>
          </a:prstGeom>
        </p:spPr>
      </p:pic>
      <p:sp>
        <p:nvSpPr>
          <p:cNvPr id="6" name="Line 2"/>
          <p:cNvSpPr>
            <a:spLocks noChangeShapeType="1"/>
          </p:cNvSpPr>
          <p:nvPr/>
        </p:nvSpPr>
        <p:spPr bwMode="auto">
          <a:xfrm rot="5400000">
            <a:off x="4572000" y="-2933095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black">
          <a:xfrm>
            <a:off x="0" y="1171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Example Components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-800413" y="3325777"/>
            <a:ext cx="18950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 http://</a:t>
            </a:r>
            <a:r>
              <a:rPr lang="en-US" sz="1200" dirty="0" err="1" smtClean="0"/>
              <a:t>sccn.ucsd.edu</a:t>
            </a:r>
            <a:r>
              <a:rPr lang="en-US" sz="1200" dirty="0" smtClean="0"/>
              <a:t>/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10" name="Line 2"/>
          <p:cNvSpPr>
            <a:spLocks noChangeShapeType="1"/>
          </p:cNvSpPr>
          <p:nvPr/>
        </p:nvSpPr>
        <p:spPr bwMode="auto">
          <a:xfrm rot="5400000">
            <a:off x="4572000" y="-3017359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1589"/>
          </a:xfrm>
        </p:spPr>
        <p:txBody>
          <a:bodyPr/>
          <a:lstStyle/>
          <a:p>
            <a:r>
              <a:rPr lang="en-US" dirty="0" smtClean="0"/>
              <a:t>Some Key Facts About ICA</a:t>
            </a:r>
            <a:endParaRPr lang="en-US" dirty="0"/>
          </a:p>
        </p:txBody>
      </p:sp>
      <p:sp>
        <p:nvSpPr>
          <p:cNvPr id="9646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199" y="1162252"/>
            <a:ext cx="8415571" cy="5560258"/>
          </a:xfrm>
        </p:spPr>
        <p:txBody>
          <a:bodyPr/>
          <a:lstStyle/>
          <a:p>
            <a:r>
              <a:rPr lang="en-US" dirty="0" smtClean="0"/>
              <a:t>Components are defined purely by statistical independence</a:t>
            </a:r>
          </a:p>
          <a:p>
            <a:pPr lvl="1"/>
            <a:r>
              <a:rPr lang="en-US" dirty="0" smtClean="0"/>
              <a:t>ICA knows nothing about where the electrodes are located or even the order of time samples</a:t>
            </a:r>
          </a:p>
          <a:p>
            <a:pPr lvl="1"/>
            <a:r>
              <a:rPr lang="en-US" dirty="0" smtClean="0"/>
              <a:t>Sequential dependence does not matter</a:t>
            </a:r>
          </a:p>
          <a:p>
            <a:pPr lvl="1"/>
            <a:r>
              <a:rPr lang="en-US" dirty="0" smtClean="0"/>
              <a:t>Because components are learned by a neural network, they may not be exactly the same if you repeat the analysis</a:t>
            </a:r>
          </a:p>
          <a:p>
            <a:pPr lvl="1"/>
            <a:r>
              <a:rPr lang="en-US" dirty="0" smtClean="0"/>
              <a:t>They will not be the same across individual subjects</a:t>
            </a:r>
          </a:p>
          <a:p>
            <a:r>
              <a:rPr lang="en-US" dirty="0" smtClean="0"/>
              <a:t># of ICs = # of channels</a:t>
            </a:r>
          </a:p>
          <a:p>
            <a:pPr lvl="1"/>
            <a:r>
              <a:rPr lang="en-US" dirty="0" smtClean="0"/>
              <a:t>Typically more “true” components than channels</a:t>
            </a:r>
          </a:p>
          <a:p>
            <a:pPr lvl="1"/>
            <a:r>
              <a:rPr lang="en-US" dirty="0" smtClean="0"/>
              <a:t>Multiple true components will be combined into a single IC</a:t>
            </a:r>
          </a:p>
          <a:p>
            <a:pPr lvl="1"/>
            <a:r>
              <a:rPr lang="en-US" dirty="0" smtClean="0"/>
              <a:t>A single true component may be split among multiple ICs</a:t>
            </a:r>
          </a:p>
          <a:p>
            <a:pPr lvl="1"/>
            <a:r>
              <a:rPr lang="en-US" dirty="0" smtClean="0"/>
              <a:t>ICA works best with strong sources, like blinks, because they are more likely to be captured by a single IC</a:t>
            </a:r>
          </a:p>
          <a:p>
            <a:pPr lvl="1"/>
            <a:r>
              <a:rPr lang="en-US" dirty="0" smtClean="0"/>
              <a:t>Don’t expect ICA to isolate N2pc, ERN, etc.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4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4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4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4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4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4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46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46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46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46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4612" grpId="0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10" name="Line 2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Blink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436" y="2239522"/>
            <a:ext cx="7443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HEOG-L</a:t>
            </a:r>
            <a:endParaRPr lang="en-US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816" y="1844427"/>
            <a:ext cx="8107680" cy="39928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" y="2770086"/>
            <a:ext cx="761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HEOG-R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59752" y="3300650"/>
            <a:ext cx="6019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VEOG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406815" y="3831214"/>
            <a:ext cx="3549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err="1" smtClean="0"/>
              <a:t>Fz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391712" y="4361778"/>
            <a:ext cx="370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err="1" smtClean="0"/>
              <a:t>Cz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402156" y="4892342"/>
            <a:ext cx="359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err="1" smtClean="0"/>
              <a:t>Pz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78863" y="5422905"/>
            <a:ext cx="38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Oz</a:t>
            </a:r>
            <a:endParaRPr lang="en-US" sz="12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1455" y="3320150"/>
            <a:ext cx="3268980" cy="3206115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6488547" y="5896045"/>
            <a:ext cx="2609273" cy="707886"/>
          </a:xfrm>
          <a:prstGeom prst="rect">
            <a:avLst/>
          </a:prstGeom>
          <a:solidFill>
            <a:srgbClr val="CCFFCC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Polarity inversion and gradual fall-off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 bwMode="auto">
          <a:xfrm>
            <a:off x="5414817" y="3071091"/>
            <a:ext cx="1420091" cy="3036454"/>
          </a:xfrm>
          <a:prstGeom prst="ellipse">
            <a:avLst/>
          </a:prstGeom>
          <a:noFill/>
          <a:ln w="28575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pitchFamily="-112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5414817" y="1558636"/>
            <a:ext cx="1420091" cy="1674091"/>
          </a:xfrm>
          <a:prstGeom prst="ellipse">
            <a:avLst/>
          </a:prstGeom>
          <a:noFill/>
          <a:ln w="28575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pitchFamily="-11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07902" y="1451051"/>
            <a:ext cx="1385455" cy="400110"/>
          </a:xfrm>
          <a:prstGeom prst="rect">
            <a:avLst/>
          </a:prstGeom>
          <a:solidFill>
            <a:srgbClr val="CCFFCC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???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65727" y="6457890"/>
            <a:ext cx="4583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Observed scalp distribution at this time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10" name="Line 2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Example Horizontal Eye Movement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436" y="2239522"/>
            <a:ext cx="7443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HEOG-L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" y="2770086"/>
            <a:ext cx="761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HEOG-R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59752" y="3300650"/>
            <a:ext cx="6019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VEOG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406815" y="3831214"/>
            <a:ext cx="3549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err="1" smtClean="0"/>
              <a:t>Fz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391712" y="4361778"/>
            <a:ext cx="370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err="1" smtClean="0"/>
              <a:t>Cz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402156" y="4892342"/>
            <a:ext cx="359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err="1" smtClean="0"/>
              <a:t>Pz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78863" y="5422905"/>
            <a:ext cx="38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Oz</a:t>
            </a:r>
            <a:endParaRPr lang="en-US" sz="12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805" y="1820707"/>
            <a:ext cx="8087360" cy="4124960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 bwMode="auto">
          <a:xfrm>
            <a:off x="2713180" y="1766456"/>
            <a:ext cx="1420091" cy="1420090"/>
          </a:xfrm>
          <a:prstGeom prst="ellipse">
            <a:avLst/>
          </a:prstGeom>
          <a:noFill/>
          <a:ln w="28575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pitchFamily="-11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27719" y="1589598"/>
            <a:ext cx="1385455" cy="707886"/>
          </a:xfrm>
          <a:prstGeom prst="rect">
            <a:avLst/>
          </a:prstGeom>
          <a:solidFill>
            <a:srgbClr val="CCFFCC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Leftward Saccade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5206998" y="1766456"/>
            <a:ext cx="1420091" cy="1420090"/>
          </a:xfrm>
          <a:prstGeom prst="ellipse">
            <a:avLst/>
          </a:prstGeom>
          <a:noFill/>
          <a:ln w="28575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pitchFamily="-11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96352" y="1589598"/>
            <a:ext cx="1385455" cy="1015663"/>
          </a:xfrm>
          <a:prstGeom prst="rect">
            <a:avLst/>
          </a:prstGeom>
          <a:solidFill>
            <a:srgbClr val="CCFFCC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Another Leftward Saccade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957945" y="2992584"/>
            <a:ext cx="655780" cy="655780"/>
          </a:xfrm>
          <a:prstGeom prst="ellipse">
            <a:avLst/>
          </a:prstGeom>
          <a:noFill/>
          <a:ln w="28575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pitchFamily="-11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09810" y="3598507"/>
            <a:ext cx="1385455" cy="1323439"/>
          </a:xfrm>
          <a:prstGeom prst="rect">
            <a:avLst/>
          </a:prstGeom>
          <a:solidFill>
            <a:srgbClr val="CCFFCC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Muscle Spike at Saccade Onset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 bwMode="auto">
          <a:xfrm>
            <a:off x="5578763" y="2992584"/>
            <a:ext cx="655780" cy="655780"/>
          </a:xfrm>
          <a:prstGeom prst="ellipse">
            <a:avLst/>
          </a:prstGeom>
          <a:noFill/>
          <a:ln w="28575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pitchFamily="-11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4669" y="3589254"/>
            <a:ext cx="3260598" cy="3193542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565727" y="6457890"/>
            <a:ext cx="4583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Observed scalp distribution at this time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10" name="Line 2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ICA Component Maps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29" y="1399568"/>
            <a:ext cx="8240499" cy="5354348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 bwMode="auto">
          <a:xfrm>
            <a:off x="1539068" y="1370968"/>
            <a:ext cx="1042866" cy="1042866"/>
          </a:xfrm>
          <a:prstGeom prst="ellipse">
            <a:avLst/>
          </a:prstGeom>
          <a:noFill/>
          <a:ln w="28575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pitchFamily="-112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011669" y="1370968"/>
            <a:ext cx="1042866" cy="1042866"/>
          </a:xfrm>
          <a:prstGeom prst="ellipse">
            <a:avLst/>
          </a:prstGeom>
          <a:noFill/>
          <a:ln w="28575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pitchFamily="-11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07058" y="6123102"/>
            <a:ext cx="2934943" cy="40011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37 Channels -&gt; 37 ICs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98863" y="2439148"/>
            <a:ext cx="761747" cy="40011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Blink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50956" y="2439148"/>
            <a:ext cx="1589528" cy="1015663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Horizontal Eye Movement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1210"/>
            <a:ext cx="8915400" cy="1143000"/>
          </a:xfrm>
        </p:spPr>
        <p:txBody>
          <a:bodyPr/>
          <a:lstStyle/>
          <a:p>
            <a:r>
              <a:rPr lang="en-US" dirty="0" smtClean="0"/>
              <a:t>Artifact Correction</a:t>
            </a:r>
            <a:endParaRPr lang="en-US" dirty="0"/>
          </a:p>
        </p:txBody>
      </p:sp>
      <p:sp>
        <p:nvSpPr>
          <p:cNvPr id="936963" name="Line 3"/>
          <p:cNvSpPr>
            <a:spLocks noChangeShapeType="1"/>
          </p:cNvSpPr>
          <p:nvPr/>
        </p:nvSpPr>
        <p:spPr bwMode="auto">
          <a:xfrm rot="5400000">
            <a:off x="4572000" y="-294360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6978" name="Text Box 18"/>
          <p:cNvSpPr txBox="1">
            <a:spLocks noChangeArrowheads="1"/>
          </p:cNvSpPr>
          <p:nvPr/>
        </p:nvSpPr>
        <p:spPr bwMode="auto">
          <a:xfrm>
            <a:off x="5422900" y="6553200"/>
            <a:ext cx="37211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 err="1"/>
              <a:t>Lins</a:t>
            </a:r>
            <a:r>
              <a:rPr lang="en-US" sz="1400" dirty="0"/>
              <a:t>, </a:t>
            </a:r>
            <a:r>
              <a:rPr lang="en-US" sz="1400" dirty="0" err="1"/>
              <a:t>Picton</a:t>
            </a:r>
            <a:r>
              <a:rPr lang="en-US" sz="1400" dirty="0"/>
              <a:t>, Berg, &amp; </a:t>
            </a:r>
            <a:r>
              <a:rPr lang="en-US" sz="1400" dirty="0" err="1"/>
              <a:t>Scherg</a:t>
            </a:r>
            <a:r>
              <a:rPr lang="en-US" sz="1400" dirty="0"/>
              <a:t> (1993)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8810" y="1449542"/>
            <a:ext cx="7685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Most artifact correction procedures take advantage of the fact that most artifacts have a consistent scalp distribution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7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" y="2565955"/>
            <a:ext cx="3959225" cy="30654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400050" y="3991530"/>
            <a:ext cx="449263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T3</a:t>
            </a: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3786188" y="3991530"/>
            <a:ext cx="449262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T4</a:t>
            </a:r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922338" y="3370818"/>
            <a:ext cx="452437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C3</a:t>
            </a: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3289300" y="3370818"/>
            <a:ext cx="45243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C4</a:t>
            </a: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519113" y="5109130"/>
            <a:ext cx="484187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Lm</a:t>
            </a:r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3656013" y="5109130"/>
            <a:ext cx="48895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Rm</a:t>
            </a: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1773238" y="3331130"/>
            <a:ext cx="409575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Fz</a:t>
            </a:r>
          </a:p>
        </p:txBody>
      </p:sp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1763713" y="2888218"/>
            <a:ext cx="428625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Cz</a:t>
            </a:r>
          </a:p>
        </p:txBody>
      </p: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1787525" y="2591355"/>
            <a:ext cx="415925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/>
              <a:t>Pz</a:t>
            </a:r>
          </a:p>
        </p:txBody>
      </p:sp>
      <p:pic>
        <p:nvPicPr>
          <p:cNvPr id="27" name="Picture 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4038" y="2234168"/>
            <a:ext cx="4559300" cy="3894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  <p:extLst>
      <p:ext uri="{BB962C8B-B14F-4D97-AF65-F5344CB8AC3E}">
        <p14:creationId xmlns:p14="http://schemas.microsoft.com/office/powerpoint/2010/main" val="330251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10" name="Line 2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ICA Component Maps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021" y="2022593"/>
            <a:ext cx="2173732" cy="2129028"/>
          </a:xfrm>
          <a:prstGeom prst="rect">
            <a:avLst/>
          </a:prstGeom>
          <a:ln w="19050" cmpd="sng"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4064" y="2013069"/>
            <a:ext cx="2179320" cy="2137410"/>
          </a:xfrm>
          <a:prstGeom prst="rect">
            <a:avLst/>
          </a:prstGeom>
          <a:ln w="19050" cmpd="sng"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9707" y="4226927"/>
            <a:ext cx="2736850" cy="26225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7244" y="4226927"/>
            <a:ext cx="2584450" cy="25304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2288" y="2480259"/>
            <a:ext cx="17644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Observed Single-Trial</a:t>
            </a:r>
          </a:p>
          <a:p>
            <a:pPr algn="ctr"/>
            <a:r>
              <a:rPr lang="en-US" dirty="0" smtClean="0"/>
              <a:t>Voltage Map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97286" y="1500088"/>
            <a:ext cx="2002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Eye Movement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2288" y="4986087"/>
            <a:ext cx="17644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ICA</a:t>
            </a:r>
          </a:p>
          <a:p>
            <a:pPr algn="ctr"/>
            <a:r>
              <a:rPr lang="en-US" dirty="0" smtClean="0"/>
              <a:t>Component</a:t>
            </a:r>
          </a:p>
          <a:p>
            <a:pPr algn="ctr"/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06644" y="1500088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Blink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301893" y="1551227"/>
            <a:ext cx="4807472" cy="707886"/>
          </a:xfrm>
          <a:prstGeom prst="rect">
            <a:avLst/>
          </a:prstGeom>
          <a:solidFill>
            <a:srgbClr val="CCFFCC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Other components are also present on any given single trial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25" idx="2"/>
          </p:cNvCxnSpPr>
          <p:nvPr/>
        </p:nvCxnSpPr>
        <p:spPr bwMode="auto">
          <a:xfrm rot="5400000">
            <a:off x="5794917" y="2609379"/>
            <a:ext cx="1260979" cy="560446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rgbClr val="660066"/>
            </a:solidFill>
            <a:prstDash val="solid"/>
            <a:round/>
            <a:headEnd type="none" w="sm" len="sm"/>
            <a:tailEnd type="arrow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4301893" y="5743636"/>
            <a:ext cx="4807472" cy="707886"/>
          </a:xfrm>
          <a:prstGeom prst="rect">
            <a:avLst/>
          </a:prstGeom>
          <a:solidFill>
            <a:srgbClr val="CCFFCC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Polarity may be reversed (will reverse again in IC time course waveform)</a:t>
            </a:r>
            <a:endParaRPr lang="en-US" dirty="0"/>
          </a:p>
        </p:txBody>
      </p:sp>
      <p:cxnSp>
        <p:nvCxnSpPr>
          <p:cNvPr id="30" name="Straight Arrow Connector 29"/>
          <p:cNvCxnSpPr>
            <a:stCxn id="28" idx="1"/>
          </p:cNvCxnSpPr>
          <p:nvPr/>
        </p:nvCxnSpPr>
        <p:spPr bwMode="auto">
          <a:xfrm rot="10800000">
            <a:off x="3281157" y="4636635"/>
            <a:ext cx="1020736" cy="1460945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rgbClr val="660066"/>
            </a:solidFill>
            <a:prstDash val="solid"/>
            <a:round/>
            <a:headEnd type="none" w="sm" len="sm"/>
            <a:tailEnd type="arrow" w="med" len="med"/>
          </a:ln>
          <a:effectLst/>
        </p:spPr>
      </p:cxnSp>
      <p:cxnSp>
        <p:nvCxnSpPr>
          <p:cNvPr id="32" name="Straight Arrow Connector 31"/>
          <p:cNvCxnSpPr>
            <a:stCxn id="28" idx="1"/>
          </p:cNvCxnSpPr>
          <p:nvPr/>
        </p:nvCxnSpPr>
        <p:spPr bwMode="auto">
          <a:xfrm rot="10800000">
            <a:off x="3289681" y="2343887"/>
            <a:ext cx="1012212" cy="3753692"/>
          </a:xfrm>
          <a:prstGeom prst="straightConnector1">
            <a:avLst/>
          </a:prstGeom>
          <a:solidFill>
            <a:schemeClr val="accent1"/>
          </a:solidFill>
          <a:ln w="19050" cap="sq" cmpd="sng" algn="ctr">
            <a:solidFill>
              <a:srgbClr val="660066"/>
            </a:solidFill>
            <a:prstDash val="solid"/>
            <a:round/>
            <a:headEnd type="none" w="sm" len="sm"/>
            <a:tailEnd type="arrow" w="med" len="med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67516" y="1415026"/>
            <a:ext cx="8087360" cy="2681078"/>
          </a:xfrm>
          <a:prstGeom prst="rect">
            <a:avLst/>
          </a:prstGeom>
        </p:spPr>
      </p:pic>
      <p:pic>
        <p:nvPicPr>
          <p:cNvPr id="28" name="Picture 2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91856" y="4119436"/>
            <a:ext cx="8036560" cy="2668016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 bwMode="auto">
          <a:xfrm>
            <a:off x="3048000" y="1477818"/>
            <a:ext cx="427182" cy="5218546"/>
          </a:xfrm>
          <a:prstGeom prst="roundRect">
            <a:avLst/>
          </a:prstGeom>
          <a:noFill/>
          <a:ln w="28575" cap="sq" cmpd="sng" algn="ctr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pitchFamily="-112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5761182" y="1477818"/>
            <a:ext cx="427182" cy="5218546"/>
          </a:xfrm>
          <a:prstGeom prst="roundRect">
            <a:avLst/>
          </a:prstGeom>
          <a:noFill/>
          <a:ln w="28575" cap="sq" cmpd="sng" algn="ctr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pitchFamily="-112" charset="0"/>
            </a:endParaRPr>
          </a:p>
        </p:txBody>
      </p:sp>
      <p:sp>
        <p:nvSpPr>
          <p:cNvPr id="964610" name="Line 2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Single-Trial Time Course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436" y="1696397"/>
            <a:ext cx="7443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HEOG-L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" y="2037563"/>
            <a:ext cx="761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HEOG-R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59752" y="2378729"/>
            <a:ext cx="6019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VEOG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406815" y="2719895"/>
            <a:ext cx="3549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err="1" smtClean="0"/>
              <a:t>Fz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391712" y="3061061"/>
            <a:ext cx="370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err="1" smtClean="0"/>
              <a:t>Cz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402156" y="3402227"/>
            <a:ext cx="359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err="1" smtClean="0"/>
              <a:t>Pz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78863" y="3743395"/>
            <a:ext cx="38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Oz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4965586" y="3270183"/>
            <a:ext cx="4065961" cy="1323439"/>
          </a:xfrm>
          <a:prstGeom prst="rect">
            <a:avLst/>
          </a:prstGeom>
          <a:solidFill>
            <a:srgbClr val="CCFFCC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Time course + scalp map are used to determine which IC corresponds to each type of artifact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37014" y="4275088"/>
            <a:ext cx="424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IC1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337012" y="4616254"/>
            <a:ext cx="424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IC2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337012" y="4957420"/>
            <a:ext cx="424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IC3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337012" y="5298586"/>
            <a:ext cx="424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IC4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337012" y="5639752"/>
            <a:ext cx="424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IC5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337012" y="5980918"/>
            <a:ext cx="424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IC6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337012" y="6322086"/>
            <a:ext cx="424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IC7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2961426" y="5743636"/>
            <a:ext cx="5840988" cy="707886"/>
          </a:xfrm>
          <a:prstGeom prst="rect">
            <a:avLst/>
          </a:prstGeom>
          <a:solidFill>
            <a:srgbClr val="CCFFCC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Magnitude and polarity of waveform depend on magnitude and polarity of scalp map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10" name="Line 2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Single-Trial Time Course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436" y="1696397"/>
            <a:ext cx="7443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HEOG-L</a:t>
            </a:r>
            <a:endParaRPr lang="en-US" sz="1200" dirty="0"/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52816" y="1460058"/>
            <a:ext cx="8107680" cy="25953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" y="2037563"/>
            <a:ext cx="761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HEOG-R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59752" y="2378729"/>
            <a:ext cx="6019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VEOG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406815" y="2719895"/>
            <a:ext cx="3549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err="1" smtClean="0"/>
              <a:t>Fz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391712" y="3061061"/>
            <a:ext cx="370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err="1" smtClean="0"/>
              <a:t>Cz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402156" y="3402227"/>
            <a:ext cx="359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err="1" smtClean="0"/>
              <a:t>Pz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78863" y="3743395"/>
            <a:ext cx="38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Oz</a:t>
            </a:r>
            <a:endParaRPr lang="en-US" sz="1200" dirty="0"/>
          </a:p>
        </p:txBody>
      </p:sp>
      <p:pic>
        <p:nvPicPr>
          <p:cNvPr id="19" name="Picture 1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7" y="4063799"/>
            <a:ext cx="8133080" cy="273405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60619" y="3294350"/>
            <a:ext cx="4487243" cy="2246769"/>
          </a:xfrm>
          <a:prstGeom prst="rect">
            <a:avLst/>
          </a:prstGeom>
          <a:solidFill>
            <a:srgbClr val="CCFFCC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To remove blink in electrode </a:t>
            </a:r>
            <a:r>
              <a:rPr lang="en-US" dirty="0" err="1" smtClean="0"/>
              <a:t>j</a:t>
            </a:r>
            <a:r>
              <a:rPr lang="en-US" dirty="0" smtClean="0"/>
              <a:t>:</a:t>
            </a:r>
          </a:p>
          <a:p>
            <a:pPr marL="457200" indent="-457200">
              <a:buAutoNum type="arabicParenR"/>
            </a:pPr>
            <a:r>
              <a:rPr lang="en-US" dirty="0" smtClean="0"/>
              <a:t>Set time course for IC2 to zero</a:t>
            </a:r>
          </a:p>
          <a:p>
            <a:pPr marL="457200" indent="-457200">
              <a:buAutoNum type="arabicParenR"/>
            </a:pPr>
            <a:r>
              <a:rPr lang="en-US" dirty="0" smtClean="0"/>
              <a:t>Multiply the time course for each component by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i,j</a:t>
            </a:r>
            <a:endParaRPr lang="en-US" baseline="-25000" dirty="0" smtClean="0"/>
          </a:p>
          <a:p>
            <a:pPr marL="457200" indent="-457200">
              <a:buAutoNum type="arabicParenR"/>
            </a:pPr>
            <a:r>
              <a:rPr lang="en-US" dirty="0" smtClean="0"/>
              <a:t>Sum the weighted time courses together</a:t>
            </a:r>
          </a:p>
          <a:p>
            <a:pPr marL="457200" indent="-457200">
              <a:buAutoNum type="arabicParenR"/>
            </a:pPr>
            <a:r>
              <a:rPr lang="en-US" dirty="0" smtClean="0"/>
              <a:t>Repeat for each electrode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37014" y="4275088"/>
            <a:ext cx="424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IC1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337012" y="4616254"/>
            <a:ext cx="424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IC2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337012" y="4957420"/>
            <a:ext cx="424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IC3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337012" y="5298586"/>
            <a:ext cx="424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IC4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337012" y="5639752"/>
            <a:ext cx="424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IC5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337012" y="5980918"/>
            <a:ext cx="424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IC6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337012" y="6322086"/>
            <a:ext cx="424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IC7</a:t>
            </a:r>
            <a:endParaRPr lang="en-US" sz="1200" dirty="0"/>
          </a:p>
        </p:txBody>
      </p:sp>
      <p:sp>
        <p:nvSpPr>
          <p:cNvPr id="21" name="Rounded Rectangle 20"/>
          <p:cNvSpPr/>
          <p:nvPr/>
        </p:nvSpPr>
        <p:spPr bwMode="auto">
          <a:xfrm>
            <a:off x="5680367" y="1477818"/>
            <a:ext cx="935182" cy="5218546"/>
          </a:xfrm>
          <a:prstGeom prst="roundRect">
            <a:avLst/>
          </a:prstGeom>
          <a:noFill/>
          <a:ln w="28575" cap="sq" cmpd="sng" algn="ctr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pitchFamily="-11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02" name="Line 2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39991" y="1939044"/>
            <a:ext cx="1863436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600"/>
              </a:spcAft>
            </a:pPr>
            <a:r>
              <a:rPr lang="en-US" dirty="0" smtClean="0"/>
              <a:t>Component 1</a:t>
            </a:r>
          </a:p>
          <a:p>
            <a:pPr>
              <a:spcAft>
                <a:spcPts val="6600"/>
              </a:spcAft>
            </a:pPr>
            <a:r>
              <a:rPr lang="en-US" dirty="0" smtClean="0"/>
              <a:t>Component 2</a:t>
            </a:r>
          </a:p>
          <a:p>
            <a:pPr>
              <a:spcAft>
                <a:spcPts val="6600"/>
              </a:spcAft>
            </a:pPr>
            <a:r>
              <a:rPr lang="en-US" dirty="0" smtClean="0"/>
              <a:t>Component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50731" y="1939044"/>
            <a:ext cx="1606830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600"/>
              </a:spcAft>
            </a:pPr>
            <a:r>
              <a:rPr lang="en-US" dirty="0" smtClean="0"/>
              <a:t>Electrode 1</a:t>
            </a:r>
          </a:p>
          <a:p>
            <a:pPr>
              <a:spcAft>
                <a:spcPts val="6600"/>
              </a:spcAft>
            </a:pPr>
            <a:r>
              <a:rPr lang="en-US" dirty="0" smtClean="0"/>
              <a:t>Electrode 2</a:t>
            </a:r>
          </a:p>
          <a:p>
            <a:pPr>
              <a:spcAft>
                <a:spcPts val="6600"/>
              </a:spcAft>
            </a:pPr>
            <a:r>
              <a:rPr lang="en-US" dirty="0" smtClean="0"/>
              <a:t>Electrode 3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3523877" y="2149315"/>
            <a:ext cx="1631581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3521075" y="2150732"/>
            <a:ext cx="1583922" cy="1007886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6200000" flipH="1">
            <a:off x="3290799" y="2387363"/>
            <a:ext cx="2056063" cy="1589155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8" name="Straight Arrow Connector 17"/>
          <p:cNvCxnSpPr>
            <a:stCxn id="7" idx="3"/>
          </p:cNvCxnSpPr>
          <p:nvPr/>
        </p:nvCxnSpPr>
        <p:spPr bwMode="auto">
          <a:xfrm>
            <a:off x="3503427" y="3293261"/>
            <a:ext cx="1594176" cy="2522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" name="Straight Arrow Connector 18"/>
          <p:cNvCxnSpPr>
            <a:stCxn id="7" idx="3"/>
          </p:cNvCxnSpPr>
          <p:nvPr/>
        </p:nvCxnSpPr>
        <p:spPr bwMode="auto">
          <a:xfrm>
            <a:off x="3503427" y="3293261"/>
            <a:ext cx="1593160" cy="1042876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0" name="Straight Arrow Connector 19"/>
          <p:cNvCxnSpPr>
            <a:stCxn id="7" idx="3"/>
          </p:cNvCxnSpPr>
          <p:nvPr/>
        </p:nvCxnSpPr>
        <p:spPr bwMode="auto">
          <a:xfrm flipV="1">
            <a:off x="3503427" y="2250246"/>
            <a:ext cx="1609980" cy="1043015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3450218" y="4464309"/>
            <a:ext cx="1631581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V="1">
            <a:off x="3438525" y="3420362"/>
            <a:ext cx="1659078" cy="1051295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rot="5400000" flipH="1" flipV="1">
            <a:off x="3225169" y="2617062"/>
            <a:ext cx="2061604" cy="1647587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5020896" y="1854935"/>
            <a:ext cx="52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</a:t>
            </a:r>
            <a:r>
              <a:rPr lang="en-US" sz="1400" baseline="-25000" dirty="0" smtClean="0"/>
              <a:t>1,1</a:t>
            </a:r>
            <a:endParaRPr lang="en-US" sz="1400" baseline="-25000" dirty="0"/>
          </a:p>
        </p:txBody>
      </p:sp>
      <p:sp>
        <p:nvSpPr>
          <p:cNvPr id="34" name="TextBox 33"/>
          <p:cNvSpPr txBox="1"/>
          <p:nvPr/>
        </p:nvSpPr>
        <p:spPr>
          <a:xfrm>
            <a:off x="4500481" y="2091443"/>
            <a:ext cx="52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</a:t>
            </a:r>
            <a:r>
              <a:rPr lang="en-US" sz="1400" baseline="-25000" dirty="0" smtClean="0"/>
              <a:t>2,1</a:t>
            </a:r>
            <a:endParaRPr lang="en-US" sz="1400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5020896" y="2460517"/>
            <a:ext cx="52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</a:t>
            </a:r>
            <a:r>
              <a:rPr lang="en-US" sz="1400" baseline="-25000" dirty="0" smtClean="0"/>
              <a:t>3,1</a:t>
            </a:r>
            <a:endParaRPr lang="en-US" sz="1400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5020896" y="2822183"/>
            <a:ext cx="52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</a:t>
            </a:r>
            <a:r>
              <a:rPr lang="en-US" sz="1400" baseline="-25000" dirty="0" smtClean="0"/>
              <a:t>1,2</a:t>
            </a:r>
            <a:endParaRPr lang="en-US" sz="1400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4500481" y="3008225"/>
            <a:ext cx="52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</a:t>
            </a:r>
            <a:r>
              <a:rPr lang="en-US" sz="1400" baseline="-25000" dirty="0" smtClean="0"/>
              <a:t>2,2</a:t>
            </a:r>
            <a:endParaRPr lang="en-US" sz="1400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5020896" y="3427765"/>
            <a:ext cx="52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</a:t>
            </a:r>
            <a:r>
              <a:rPr lang="en-US" sz="1400" baseline="-25000" dirty="0" smtClean="0"/>
              <a:t>3,2</a:t>
            </a:r>
            <a:endParaRPr lang="en-US" sz="1400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5020896" y="3865127"/>
            <a:ext cx="52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</a:t>
            </a:r>
            <a:r>
              <a:rPr lang="en-US" sz="1400" baseline="-25000" dirty="0" smtClean="0"/>
              <a:t>1,2</a:t>
            </a:r>
            <a:endParaRPr lang="en-US" sz="1400" baseline="-25000" dirty="0"/>
          </a:p>
        </p:txBody>
      </p:sp>
      <p:sp>
        <p:nvSpPr>
          <p:cNvPr id="40" name="TextBox 39"/>
          <p:cNvSpPr txBox="1"/>
          <p:nvPr/>
        </p:nvSpPr>
        <p:spPr>
          <a:xfrm>
            <a:off x="4500481" y="4135279"/>
            <a:ext cx="52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</a:t>
            </a:r>
            <a:r>
              <a:rPr lang="en-US" sz="1400" baseline="-25000" dirty="0" smtClean="0"/>
              <a:t>2,2</a:t>
            </a:r>
            <a:endParaRPr lang="en-US" sz="1400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5020896" y="4411832"/>
            <a:ext cx="52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</a:t>
            </a:r>
            <a:r>
              <a:rPr lang="en-US" sz="1400" baseline="-25000" dirty="0" smtClean="0"/>
              <a:t>3,2</a:t>
            </a:r>
            <a:endParaRPr lang="en-US" sz="1400" baseline="-25000" dirty="0"/>
          </a:p>
        </p:txBody>
      </p:sp>
      <p:graphicFrame>
        <p:nvGraphicFramePr>
          <p:cNvPr id="48" name="Chart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3626356"/>
              </p:ext>
            </p:extLst>
          </p:nvPr>
        </p:nvGraphicFramePr>
        <p:xfrm>
          <a:off x="159220" y="1288378"/>
          <a:ext cx="18288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9" name="Chart 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0093688"/>
              </p:ext>
            </p:extLst>
          </p:nvPr>
        </p:nvGraphicFramePr>
        <p:xfrm>
          <a:off x="159220" y="2355929"/>
          <a:ext cx="18288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0" name="Chart 4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8679030"/>
              </p:ext>
            </p:extLst>
          </p:nvPr>
        </p:nvGraphicFramePr>
        <p:xfrm>
          <a:off x="159220" y="3440531"/>
          <a:ext cx="18288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2" name="Chart 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666290"/>
              </p:ext>
            </p:extLst>
          </p:nvPr>
        </p:nvGraphicFramePr>
        <p:xfrm>
          <a:off x="6839954" y="2448478"/>
          <a:ext cx="18288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3" name="Chart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1369389"/>
              </p:ext>
            </p:extLst>
          </p:nvPr>
        </p:nvGraphicFramePr>
        <p:xfrm>
          <a:off x="6839954" y="3464478"/>
          <a:ext cx="18288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3" name="Rectangle 3"/>
          <p:cNvSpPr>
            <a:spLocks noGrp="1" noChangeArrowheads="1"/>
          </p:cNvSpPr>
          <p:nvPr>
            <p:ph type="title"/>
          </p:nvPr>
        </p:nvSpPr>
        <p:spPr>
          <a:xfrm>
            <a:off x="275730" y="0"/>
            <a:ext cx="8656250" cy="1143000"/>
          </a:xfrm>
        </p:spPr>
        <p:txBody>
          <a:bodyPr/>
          <a:lstStyle/>
          <a:p>
            <a:r>
              <a:rPr lang="en-US" dirty="0" smtClean="0"/>
              <a:t>Computing Corrected Waveforms</a:t>
            </a:r>
            <a:endParaRPr lang="en-US" dirty="0"/>
          </a:p>
        </p:txBody>
      </p:sp>
      <p:graphicFrame>
        <p:nvGraphicFramePr>
          <p:cNvPr id="44" name="Chart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7054834"/>
              </p:ext>
            </p:extLst>
          </p:nvPr>
        </p:nvGraphicFramePr>
        <p:xfrm>
          <a:off x="170502" y="2349584"/>
          <a:ext cx="18288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6" name="Chart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9071186"/>
              </p:ext>
            </p:extLst>
          </p:nvPr>
        </p:nvGraphicFramePr>
        <p:xfrm>
          <a:off x="6842414" y="1425077"/>
          <a:ext cx="18288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7" name="Chart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3995010"/>
              </p:ext>
            </p:extLst>
          </p:nvPr>
        </p:nvGraphicFramePr>
        <p:xfrm>
          <a:off x="6842414" y="2450955"/>
          <a:ext cx="18288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55" name="Chart 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0704451"/>
              </p:ext>
            </p:extLst>
          </p:nvPr>
        </p:nvGraphicFramePr>
        <p:xfrm>
          <a:off x="6842414" y="3466955"/>
          <a:ext cx="18288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1779749" y="5958919"/>
            <a:ext cx="5062665" cy="707886"/>
          </a:xfrm>
          <a:prstGeom prst="rect">
            <a:avLst/>
          </a:prstGeom>
          <a:solidFill>
            <a:srgbClr val="CCFFCC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Could instead set weights to zero between IC2 and every electrode site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10" name="Line 2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Single Trial After Correction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36" y="2398267"/>
            <a:ext cx="7443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HEOG-L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3" y="2928831"/>
            <a:ext cx="761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HEOG-R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159752" y="3459395"/>
            <a:ext cx="6019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VEOG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406815" y="3989959"/>
            <a:ext cx="3549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err="1" smtClean="0"/>
              <a:t>Fz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391712" y="4520523"/>
            <a:ext cx="370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err="1" smtClean="0"/>
              <a:t>Cz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402156" y="5051087"/>
            <a:ext cx="359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err="1" smtClean="0"/>
              <a:t>Pz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378863" y="5581650"/>
            <a:ext cx="38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Oz</a:t>
            </a:r>
            <a:endParaRPr lang="en-US" sz="1200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16" y="2004323"/>
            <a:ext cx="8056880" cy="4048760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 bwMode="auto">
          <a:xfrm flipV="1">
            <a:off x="6138629" y="4374304"/>
            <a:ext cx="502733" cy="97011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rgbClr val="00009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6597262" y="4180282"/>
            <a:ext cx="917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90"/>
                </a:solidFill>
              </a:rPr>
              <a:t>Original</a:t>
            </a:r>
            <a:endParaRPr lang="en-US" sz="1600" dirty="0">
              <a:solidFill>
                <a:srgbClr val="000090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 bwMode="auto">
          <a:xfrm>
            <a:off x="6147449" y="4682974"/>
            <a:ext cx="487556" cy="205316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6590905" y="4694268"/>
            <a:ext cx="1800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After Correction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47" y="2039793"/>
            <a:ext cx="8097520" cy="4109720"/>
          </a:xfrm>
          <a:prstGeom prst="rect">
            <a:avLst/>
          </a:prstGeom>
        </p:spPr>
      </p:pic>
      <p:sp>
        <p:nvSpPr>
          <p:cNvPr id="964610" name="Line 2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Single Trial After Correction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36" y="2398267"/>
            <a:ext cx="7443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HEOG-L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3" y="2928831"/>
            <a:ext cx="761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HEOG-R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159752" y="3459395"/>
            <a:ext cx="6019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VEOG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406815" y="3989959"/>
            <a:ext cx="3549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err="1" smtClean="0"/>
              <a:t>Fz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391712" y="4520523"/>
            <a:ext cx="370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err="1" smtClean="0"/>
              <a:t>Cz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402156" y="5051087"/>
            <a:ext cx="359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err="1" smtClean="0"/>
              <a:t>Pz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378863" y="5581650"/>
            <a:ext cx="38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Oz</a:t>
            </a:r>
            <a:endParaRPr lang="en-US" sz="1200" dirty="0"/>
          </a:p>
        </p:txBody>
      </p:sp>
      <p:cxnSp>
        <p:nvCxnSpPr>
          <p:cNvPr id="38" name="Straight Connector 37"/>
          <p:cNvCxnSpPr/>
          <p:nvPr/>
        </p:nvCxnSpPr>
        <p:spPr bwMode="auto">
          <a:xfrm flipV="1">
            <a:off x="3248284" y="2745200"/>
            <a:ext cx="502733" cy="97011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rgbClr val="00009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3706917" y="2551178"/>
            <a:ext cx="917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90"/>
                </a:solidFill>
              </a:rPr>
              <a:t>Original</a:t>
            </a:r>
            <a:endParaRPr lang="en-US" sz="1600" dirty="0">
              <a:solidFill>
                <a:srgbClr val="000090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 bwMode="auto">
          <a:xfrm>
            <a:off x="2582691" y="3115181"/>
            <a:ext cx="487556" cy="205316"/>
          </a:xfrm>
          <a:prstGeom prst="line">
            <a:avLst/>
          </a:prstGeom>
          <a:solidFill>
            <a:schemeClr val="accent1"/>
          </a:solidFill>
          <a:ln w="1905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3026147" y="3126475"/>
            <a:ext cx="1800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After Correction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015670" y="2761688"/>
            <a:ext cx="471055" cy="471055"/>
          </a:xfrm>
          <a:prstGeom prst="ellipse">
            <a:avLst/>
          </a:prstGeom>
          <a:noFill/>
          <a:ln w="28575" cap="sq" cmpd="sng" algn="ctr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pitchFamily="-11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1265" y="3817884"/>
            <a:ext cx="7562281" cy="400110"/>
          </a:xfrm>
          <a:prstGeom prst="rect">
            <a:avLst/>
          </a:prstGeom>
          <a:solidFill>
            <a:srgbClr val="CCFFCC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Why is muscle spike not part of the HEOG component?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10" name="Line 2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Practical Considerations</a:t>
            </a:r>
            <a:endParaRPr lang="en-US" dirty="0"/>
          </a:p>
        </p:txBody>
      </p:sp>
      <p:sp>
        <p:nvSpPr>
          <p:cNvPr id="9646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199" y="1261532"/>
            <a:ext cx="8415571" cy="5596467"/>
          </a:xfrm>
        </p:spPr>
        <p:txBody>
          <a:bodyPr/>
          <a:lstStyle/>
          <a:p>
            <a:r>
              <a:rPr lang="en-US" dirty="0" smtClean="0"/>
              <a:t>Process of linking specific ICs with specific artifacts can be subjective and difficult</a:t>
            </a:r>
          </a:p>
          <a:p>
            <a:r>
              <a:rPr lang="en-US" dirty="0" smtClean="0"/>
              <a:t>For neural network to converge on a reasonable </a:t>
            </a:r>
            <a:r>
              <a:rPr lang="en-US" dirty="0" err="1" smtClean="0"/>
              <a:t>unmixing</a:t>
            </a:r>
            <a:r>
              <a:rPr lang="en-US" dirty="0" smtClean="0"/>
              <a:t> matrix, you need to provide enough data</a:t>
            </a:r>
          </a:p>
          <a:p>
            <a:pPr lvl="1"/>
            <a:r>
              <a:rPr lang="en-US" dirty="0" smtClean="0"/>
              <a:t># samples &gt; 20 x (# channels)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lvl="1"/>
            <a:r>
              <a:rPr lang="en-US" dirty="0" smtClean="0"/>
              <a:t>Another reason not to record from tons of channels!</a:t>
            </a:r>
          </a:p>
          <a:p>
            <a:r>
              <a:rPr lang="en-US" dirty="0" smtClean="0"/>
              <a:t>If you have N channels, you will have N ICs</a:t>
            </a:r>
          </a:p>
          <a:p>
            <a:pPr lvl="1"/>
            <a:r>
              <a:rPr lang="en-US" dirty="0" smtClean="0"/>
              <a:t>Some ICs will merge multiple “real” components</a:t>
            </a:r>
          </a:p>
          <a:p>
            <a:pPr lvl="1"/>
            <a:r>
              <a:rPr lang="en-US" dirty="0" smtClean="0"/>
              <a:t>Most likely to happen with relatively weak components</a:t>
            </a:r>
          </a:p>
          <a:p>
            <a:pPr lvl="1"/>
            <a:r>
              <a:rPr lang="en-US" dirty="0" smtClean="0"/>
              <a:t>Implication: Hard to remove subtle artifacts</a:t>
            </a:r>
          </a:p>
          <a:p>
            <a:r>
              <a:rPr lang="en-US" dirty="0" smtClean="0"/>
              <a:t>Very important to ensure that the ICs corresponding to artifacts do not collapse multiple components</a:t>
            </a:r>
          </a:p>
          <a:p>
            <a:pPr lvl="1"/>
            <a:r>
              <a:rPr lang="en-US" dirty="0" smtClean="0"/>
              <a:t>Otherwise you will remove too much</a:t>
            </a:r>
          </a:p>
          <a:p>
            <a:pPr lvl="1"/>
            <a:r>
              <a:rPr lang="en-US" dirty="0" smtClean="0"/>
              <a:t>Need to make sure you do not “waste” ICs on C.R.A.P.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4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4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4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4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4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4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4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46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46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46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46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4612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10" name="Line 2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Eliminating C.R.A.P.</a:t>
            </a:r>
            <a:endParaRPr lang="en-US" dirty="0"/>
          </a:p>
        </p:txBody>
      </p:sp>
      <p:sp>
        <p:nvSpPr>
          <p:cNvPr id="9646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199" y="1530930"/>
            <a:ext cx="8686801" cy="5257800"/>
          </a:xfrm>
        </p:spPr>
        <p:txBody>
          <a:bodyPr/>
          <a:lstStyle/>
          <a:p>
            <a:r>
              <a:rPr lang="en-US" dirty="0" smtClean="0"/>
              <a:t>High-pass filter the data (cutoff between .01 &amp; .1 Hz)</a:t>
            </a:r>
          </a:p>
          <a:p>
            <a:r>
              <a:rPr lang="en-US" dirty="0" smtClean="0"/>
              <a:t>Use continuous EEG, not baseline-corrected epochs</a:t>
            </a:r>
          </a:p>
          <a:p>
            <a:pPr lvl="1"/>
            <a:r>
              <a:rPr lang="en-US" dirty="0" smtClean="0"/>
              <a:t>Baseline correction changes relative values across channels</a:t>
            </a:r>
          </a:p>
          <a:p>
            <a:pPr lvl="1"/>
            <a:r>
              <a:rPr lang="en-US" dirty="0" smtClean="0"/>
              <a:t>May work OK on epoched data with very long baselines</a:t>
            </a:r>
          </a:p>
          <a:p>
            <a:pPr lvl="1"/>
            <a:r>
              <a:rPr lang="en-US" dirty="0" smtClean="0"/>
              <a:t>There is an ongoing debate about this issue</a:t>
            </a:r>
          </a:p>
          <a:p>
            <a:r>
              <a:rPr lang="en-US" dirty="0" smtClean="0"/>
              <a:t>Eliminate sections of data with large C.R.A.P.</a:t>
            </a:r>
          </a:p>
          <a:p>
            <a:pPr lvl="1"/>
            <a:r>
              <a:rPr lang="en-US" dirty="0" smtClean="0"/>
              <a:t>Beginning and end of each trial block</a:t>
            </a:r>
          </a:p>
          <a:p>
            <a:pPr lvl="1"/>
            <a:r>
              <a:rPr lang="en-US" dirty="0" smtClean="0"/>
              <a:t>Periods of large noise (usually caused by movement)</a:t>
            </a:r>
          </a:p>
          <a:p>
            <a:r>
              <a:rPr lang="en-US" dirty="0" smtClean="0"/>
              <a:t>The voltages in these data segments are huge and do not have a consistent scalp distribution</a:t>
            </a:r>
          </a:p>
          <a:p>
            <a:pPr lvl="1"/>
            <a:r>
              <a:rPr lang="en-US" dirty="0" smtClean="0"/>
              <a:t>They will soak up a large number of ICs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4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4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4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4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4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4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46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46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46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4612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10" name="Line 2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Eliminating C.R.A.P.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96" y="2087004"/>
            <a:ext cx="8061960" cy="4155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436" y="2398267"/>
            <a:ext cx="7443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HEOG-L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3" y="2928831"/>
            <a:ext cx="761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HEOG-R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59752" y="3459395"/>
            <a:ext cx="6019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VEOG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06815" y="3989959"/>
            <a:ext cx="3549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err="1" smtClean="0"/>
              <a:t>Fz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91712" y="4520523"/>
            <a:ext cx="370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err="1" smtClean="0"/>
              <a:t>Cz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02156" y="5051087"/>
            <a:ext cx="359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err="1" smtClean="0"/>
              <a:t>Pz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78863" y="5581650"/>
            <a:ext cx="38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Oz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3345793" y="1637862"/>
            <a:ext cx="3072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Beginning of Trial Block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10" name="Line 2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Eliminating C.R.A.P.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436" y="2398267"/>
            <a:ext cx="7443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HEOG-L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3" y="2928831"/>
            <a:ext cx="761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HEOG-R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59752" y="3459395"/>
            <a:ext cx="6019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VEOG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06815" y="3989959"/>
            <a:ext cx="3549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err="1" smtClean="0"/>
              <a:t>Fz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91712" y="4520523"/>
            <a:ext cx="370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err="1" smtClean="0"/>
              <a:t>Cz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02156" y="5051087"/>
            <a:ext cx="359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err="1" smtClean="0"/>
              <a:t>Pz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78863" y="5581650"/>
            <a:ext cx="38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Oz</a:t>
            </a:r>
            <a:endParaRPr lang="en-US" sz="1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482" y="2152532"/>
            <a:ext cx="8097520" cy="42214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51264" y="1403564"/>
            <a:ext cx="38395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Noise Burst During Trial Block</a:t>
            </a:r>
          </a:p>
          <a:p>
            <a:pPr algn="ctr"/>
            <a:r>
              <a:rPr lang="en-US" dirty="0" smtClean="0"/>
              <a:t>(Do Not Eliminate)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Line 2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50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Artifact Correction</a:t>
            </a:r>
          </a:p>
        </p:txBody>
      </p:sp>
      <p:sp>
        <p:nvSpPr>
          <p:cNvPr id="9850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86350"/>
          </a:xfrm>
        </p:spPr>
        <p:txBody>
          <a:bodyPr/>
          <a:lstStyle/>
          <a:p>
            <a:r>
              <a:rPr lang="en-US" dirty="0"/>
              <a:t>Goal: Estimate contribution of artifact at each EEG channel and subtract it</a:t>
            </a:r>
          </a:p>
          <a:p>
            <a:pPr lvl="1"/>
            <a:r>
              <a:rPr lang="en-US" dirty="0"/>
              <a:t>Fairly easy to compute propagation factors</a:t>
            </a:r>
          </a:p>
          <a:p>
            <a:r>
              <a:rPr lang="en-US" dirty="0" smtClean="0"/>
              <a:t>Problem: </a:t>
            </a:r>
            <a:r>
              <a:rPr lang="en-US" dirty="0"/>
              <a:t>Signal at EOG electrodes contains non-artifact activity as well as artifact activity</a:t>
            </a:r>
          </a:p>
          <a:p>
            <a:pPr lvl="1"/>
            <a:r>
              <a:rPr lang="en-US" dirty="0"/>
              <a:t>The </a:t>
            </a:r>
            <a:r>
              <a:rPr lang="en-US" dirty="0" smtClean="0"/>
              <a:t>first </a:t>
            </a:r>
            <a:r>
              <a:rPr lang="en-US" dirty="0"/>
              <a:t>technique (Gratton et al., 1983) “overcorrects” and distorts the scalp distribution of the ERP components</a:t>
            </a:r>
          </a:p>
          <a:p>
            <a:r>
              <a:rPr lang="en-US" dirty="0"/>
              <a:t>The best approaches use more sophisticated ways of estimating the actual ocular activity</a:t>
            </a:r>
          </a:p>
          <a:p>
            <a:pPr lvl="1"/>
            <a:r>
              <a:rPr lang="en-US" dirty="0"/>
              <a:t>Dipole source </a:t>
            </a:r>
            <a:r>
              <a:rPr lang="en-US" dirty="0" smtClean="0"/>
              <a:t>localization</a:t>
            </a:r>
            <a:endParaRPr lang="en-US" dirty="0"/>
          </a:p>
          <a:p>
            <a:pPr lvl="1"/>
            <a:r>
              <a:rPr lang="en-US" dirty="0"/>
              <a:t>Independent component analysis</a:t>
            </a:r>
          </a:p>
        </p:txBody>
      </p:sp>
    </p:spTree>
    <p:extLst>
      <p:ext uri="{BB962C8B-B14F-4D97-AF65-F5344CB8AC3E}">
        <p14:creationId xmlns:p14="http://schemas.microsoft.com/office/powerpoint/2010/main" val="373294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5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5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5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50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50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5092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en-US" dirty="0" smtClean="0"/>
              <a:t>ERPLAB: Rejection from Continuous EEG</a:t>
            </a:r>
            <a:endParaRPr lang="en-US" dirty="0"/>
          </a:p>
        </p:txBody>
      </p:sp>
      <p:sp>
        <p:nvSpPr>
          <p:cNvPr id="912387" name="Line 3"/>
          <p:cNvSpPr>
            <a:spLocks noChangeShapeType="1"/>
          </p:cNvSpPr>
          <p:nvPr/>
        </p:nvSpPr>
        <p:spPr bwMode="auto">
          <a:xfrm rot="5400000">
            <a:off x="4572000" y="-275129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2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-1" y="1518754"/>
            <a:ext cx="4644571" cy="4891722"/>
          </a:xfrm>
        </p:spPr>
        <p:txBody>
          <a:bodyPr/>
          <a:lstStyle/>
          <a:p>
            <a:r>
              <a:rPr lang="en-US" dirty="0" smtClean="0"/>
              <a:t>ERPLAB &gt; Artifact detection in continuous data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5820" b="8641"/>
          <a:stretch/>
        </p:blipFill>
        <p:spPr>
          <a:xfrm>
            <a:off x="4705049" y="1286792"/>
            <a:ext cx="4378476" cy="551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6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10" name="Line 2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Also…</a:t>
            </a:r>
            <a:endParaRPr lang="en-US" dirty="0"/>
          </a:p>
        </p:txBody>
      </p:sp>
      <p:sp>
        <p:nvSpPr>
          <p:cNvPr id="9646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199" y="1530930"/>
            <a:ext cx="8686801" cy="5257800"/>
          </a:xfrm>
        </p:spPr>
        <p:txBody>
          <a:bodyPr/>
          <a:lstStyle/>
          <a:p>
            <a:r>
              <a:rPr lang="en-US" dirty="0" smtClean="0"/>
              <a:t>Make sure all electrodes are linearly independent</a:t>
            </a:r>
          </a:p>
          <a:p>
            <a:pPr lvl="1"/>
            <a:r>
              <a:rPr lang="en-US" dirty="0" smtClean="0"/>
              <a:t>Don’t have two versions of the same site with different references</a:t>
            </a:r>
          </a:p>
          <a:p>
            <a:r>
              <a:rPr lang="en-US" dirty="0" smtClean="0"/>
              <a:t>Don’t forget to reject trials with blinks and eye movements at the time of the stimulus</a:t>
            </a:r>
          </a:p>
          <a:p>
            <a:pPr lvl="1"/>
            <a:r>
              <a:rPr lang="en-US" dirty="0" smtClean="0"/>
              <a:t>ICA cannot correct for a lack of sensory input!!!</a:t>
            </a:r>
          </a:p>
          <a:p>
            <a:r>
              <a:rPr lang="en-US" dirty="0" smtClean="0"/>
              <a:t>ICA seems to work very well with blinks</a:t>
            </a:r>
          </a:p>
          <a:p>
            <a:pPr lvl="1"/>
            <a:r>
              <a:rPr lang="en-US" dirty="0" smtClean="0"/>
              <a:t>Should also work with EKG and line noise</a:t>
            </a:r>
          </a:p>
          <a:p>
            <a:r>
              <a:rPr lang="en-US" dirty="0" smtClean="0"/>
              <a:t>ICA is much trickier with eye movements</a:t>
            </a:r>
          </a:p>
          <a:p>
            <a:pPr lvl="1"/>
            <a:r>
              <a:rPr lang="en-US" dirty="0" smtClean="0"/>
              <a:t>Vertical and horizontal components have different scalp distributions but are not usually independent</a:t>
            </a:r>
          </a:p>
          <a:p>
            <a:r>
              <a:rPr lang="en-US" dirty="0" smtClean="0"/>
              <a:t>Ongoing debate about EMG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4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4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4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4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4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46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46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4612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10" name="Line 2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Checking Validity</a:t>
            </a:r>
            <a:endParaRPr lang="en-US" dirty="0"/>
          </a:p>
        </p:txBody>
      </p:sp>
      <p:sp>
        <p:nvSpPr>
          <p:cNvPr id="9646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199" y="1446265"/>
            <a:ext cx="8686801" cy="5257800"/>
          </a:xfrm>
        </p:spPr>
        <p:txBody>
          <a:bodyPr/>
          <a:lstStyle/>
          <a:p>
            <a:r>
              <a:rPr lang="en-US" dirty="0" smtClean="0"/>
              <a:t>Compare rejection with correction</a:t>
            </a:r>
          </a:p>
          <a:p>
            <a:pPr lvl="1"/>
            <a:r>
              <a:rPr lang="en-US" dirty="0" smtClean="0"/>
              <a:t>Waveforms should be the same pattern, although noisier for rejection (because fewer trials remain in the average)</a:t>
            </a:r>
          </a:p>
          <a:p>
            <a:r>
              <a:rPr lang="en-US" dirty="0" smtClean="0"/>
              <a:t>Reverse approach: Zero all ICs except for artifacts</a:t>
            </a:r>
          </a:p>
          <a:p>
            <a:pPr lvl="1"/>
            <a:r>
              <a:rPr lang="en-US" dirty="0" smtClean="0"/>
              <a:t>Do artifact components differ significantly across conditions?</a:t>
            </a:r>
          </a:p>
          <a:p>
            <a:pPr lvl="1"/>
            <a:r>
              <a:rPr lang="en-US" dirty="0" smtClean="0"/>
              <a:t>If so, be cautious</a:t>
            </a:r>
          </a:p>
          <a:p>
            <a:r>
              <a:rPr lang="en-US" dirty="0" smtClean="0"/>
              <a:t>Test reliability of the results</a:t>
            </a:r>
          </a:p>
          <a:p>
            <a:pPr lvl="1"/>
            <a:r>
              <a:rPr lang="en-US" dirty="0" smtClean="0"/>
              <a:t>Compute mixing/unmixing matrices separately for first and second halves of the experiment</a:t>
            </a:r>
          </a:p>
          <a:p>
            <a:pPr lvl="1"/>
            <a:r>
              <a:rPr lang="en-US" dirty="0" smtClean="0"/>
              <a:t>Do you get the same IC scalp distributions?</a:t>
            </a:r>
          </a:p>
          <a:p>
            <a:r>
              <a:rPr lang="en-US" dirty="0" smtClean="0"/>
              <a:t>In general: You are massively changing your data, so make sure you understand what you’re doing and that you check the results carefully</a:t>
            </a:r>
          </a:p>
        </p:txBody>
      </p:sp>
    </p:spTree>
    <p:extLst>
      <p:ext uri="{BB962C8B-B14F-4D97-AF65-F5344CB8AC3E}">
        <p14:creationId xmlns:p14="http://schemas.microsoft.com/office/powerpoint/2010/main" val="1461199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4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4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4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4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46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46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4612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10" name="Line 2"/>
          <p:cNvSpPr>
            <a:spLocks noChangeShapeType="1"/>
          </p:cNvSpPr>
          <p:nvPr/>
        </p:nvSpPr>
        <p:spPr bwMode="auto">
          <a:xfrm rot="5400000">
            <a:off x="4572000" y="-294481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Artifact </a:t>
            </a:r>
            <a:r>
              <a:rPr lang="en-US" dirty="0" smtClean="0"/>
              <a:t>Correction with ICA</a:t>
            </a:r>
            <a:endParaRPr lang="en-US" dirty="0"/>
          </a:p>
        </p:txBody>
      </p:sp>
      <p:sp>
        <p:nvSpPr>
          <p:cNvPr id="9646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199" y="1415655"/>
            <a:ext cx="8415571" cy="5257800"/>
          </a:xfrm>
        </p:spPr>
        <p:txBody>
          <a:bodyPr/>
          <a:lstStyle/>
          <a:p>
            <a:r>
              <a:rPr lang="en-US" dirty="0" smtClean="0"/>
              <a:t>In most (but not all) cases, artifacts will have a fixed scalp distribution and will be statistically independent of ERPs</a:t>
            </a:r>
          </a:p>
          <a:p>
            <a:pPr lvl="1"/>
            <a:r>
              <a:rPr lang="en-US" dirty="0" smtClean="0"/>
              <a:t>Examples: Blinks, line noise</a:t>
            </a:r>
          </a:p>
          <a:p>
            <a:r>
              <a:rPr lang="en-US" dirty="0" smtClean="0"/>
              <a:t>ICA uses the pattern of covariation of data across time points to derive the time course and scalp distribution of each component</a:t>
            </a:r>
          </a:p>
          <a:p>
            <a:pPr lvl="1"/>
            <a:r>
              <a:rPr lang="en-US" dirty="0" smtClean="0"/>
              <a:t>Details will be provided in a minute</a:t>
            </a:r>
          </a:p>
          <a:p>
            <a:r>
              <a:rPr lang="en-US" dirty="0" smtClean="0"/>
              <a:t>To remove artifact, data are reconstructed by simply adding together the non-artifact components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4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4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4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4612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0519" name="Picture 7" descr="ICA Artifact Correction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3148" y="205619"/>
            <a:ext cx="7072654" cy="6652381"/>
          </a:xfrm>
          <a:prstGeom prst="rect">
            <a:avLst/>
          </a:prstGeom>
          <a:noFill/>
        </p:spPr>
      </p:pic>
      <p:sp>
        <p:nvSpPr>
          <p:cNvPr id="960520" name="Rectangle 8"/>
          <p:cNvSpPr>
            <a:spLocks noChangeArrowheads="1"/>
          </p:cNvSpPr>
          <p:nvPr/>
        </p:nvSpPr>
        <p:spPr bwMode="auto">
          <a:xfrm rot="-5400000">
            <a:off x="-2174081" y="3839369"/>
            <a:ext cx="4625975" cy="2746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http://www.sccn.ucsd.edu/~scott/tutorial/icatutorial8.html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General Logic</a:t>
            </a:r>
            <a:endParaRPr lang="en-US" dirty="0">
              <a:ea typeface="+mj-ea"/>
              <a:cs typeface="+mj-cs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8740794"/>
              </p:ext>
            </p:extLst>
          </p:nvPr>
        </p:nvGraphicFramePr>
        <p:xfrm>
          <a:off x="1487312" y="3639807"/>
          <a:ext cx="18288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0841229"/>
              </p:ext>
            </p:extLst>
          </p:nvPr>
        </p:nvGraphicFramePr>
        <p:xfrm>
          <a:off x="5373512" y="1738380"/>
          <a:ext cx="1878549" cy="1692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4995064"/>
              </p:ext>
            </p:extLst>
          </p:nvPr>
        </p:nvGraphicFramePr>
        <p:xfrm>
          <a:off x="5373512" y="2766249"/>
          <a:ext cx="1878549" cy="1692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0132693"/>
              </p:ext>
            </p:extLst>
          </p:nvPr>
        </p:nvGraphicFramePr>
        <p:xfrm>
          <a:off x="5373512" y="3755783"/>
          <a:ext cx="1878549" cy="1692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7117621"/>
              </p:ext>
            </p:extLst>
          </p:nvPr>
        </p:nvGraphicFramePr>
        <p:xfrm>
          <a:off x="1487312" y="2753492"/>
          <a:ext cx="1878549" cy="1692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12" name="Straight Arrow Connector 9"/>
          <p:cNvCxnSpPr>
            <a:cxnSpLocks noChangeShapeType="1"/>
          </p:cNvCxnSpPr>
          <p:nvPr/>
        </p:nvCxnSpPr>
        <p:spPr bwMode="auto">
          <a:xfrm>
            <a:off x="3455812" y="2653480"/>
            <a:ext cx="1631950" cy="1587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13" name="Straight Arrow Connector 10"/>
          <p:cNvCxnSpPr>
            <a:cxnSpLocks noChangeShapeType="1"/>
          </p:cNvCxnSpPr>
          <p:nvPr/>
        </p:nvCxnSpPr>
        <p:spPr bwMode="auto">
          <a:xfrm>
            <a:off x="3452637" y="2655067"/>
            <a:ext cx="1584325" cy="1008063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14" name="Straight Arrow Connector 14"/>
          <p:cNvCxnSpPr>
            <a:cxnSpLocks noChangeShapeType="1"/>
          </p:cNvCxnSpPr>
          <p:nvPr/>
        </p:nvCxnSpPr>
        <p:spPr bwMode="auto">
          <a:xfrm rot="16200000" flipH="1">
            <a:off x="3222449" y="2891605"/>
            <a:ext cx="2055813" cy="1589088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15" name="Straight Arrow Connector 17"/>
          <p:cNvCxnSpPr>
            <a:cxnSpLocks noChangeShapeType="1"/>
          </p:cNvCxnSpPr>
          <p:nvPr/>
        </p:nvCxnSpPr>
        <p:spPr bwMode="auto">
          <a:xfrm>
            <a:off x="3358975" y="3796480"/>
            <a:ext cx="1700212" cy="317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16" name="Straight Arrow Connector 18"/>
          <p:cNvCxnSpPr>
            <a:cxnSpLocks noChangeShapeType="1"/>
          </p:cNvCxnSpPr>
          <p:nvPr/>
        </p:nvCxnSpPr>
        <p:spPr bwMode="auto">
          <a:xfrm>
            <a:off x="3358975" y="3796480"/>
            <a:ext cx="1700212" cy="1042987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17" name="Straight Arrow Connector 19"/>
          <p:cNvCxnSpPr>
            <a:cxnSpLocks noChangeShapeType="1"/>
          </p:cNvCxnSpPr>
          <p:nvPr/>
        </p:nvCxnSpPr>
        <p:spPr bwMode="auto">
          <a:xfrm flipV="1">
            <a:off x="3358975" y="2753492"/>
            <a:ext cx="1716087" cy="1042988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18" name="Straight Arrow Connector 26"/>
          <p:cNvCxnSpPr>
            <a:cxnSpLocks noChangeShapeType="1"/>
          </p:cNvCxnSpPr>
          <p:nvPr/>
        </p:nvCxnSpPr>
        <p:spPr bwMode="auto">
          <a:xfrm>
            <a:off x="3382787" y="4968055"/>
            <a:ext cx="1630363" cy="1587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19" name="Straight Arrow Connector 27"/>
          <p:cNvCxnSpPr>
            <a:cxnSpLocks noChangeShapeType="1"/>
          </p:cNvCxnSpPr>
          <p:nvPr/>
        </p:nvCxnSpPr>
        <p:spPr bwMode="auto">
          <a:xfrm flipV="1">
            <a:off x="3370087" y="3925067"/>
            <a:ext cx="1658938" cy="10509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20" name="Straight Arrow Connector 30"/>
          <p:cNvCxnSpPr>
            <a:cxnSpLocks noChangeShapeType="1"/>
          </p:cNvCxnSpPr>
          <p:nvPr/>
        </p:nvCxnSpPr>
        <p:spPr bwMode="auto">
          <a:xfrm rot="5400000" flipH="1" flipV="1">
            <a:off x="3156569" y="3120998"/>
            <a:ext cx="2062162" cy="16478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sp>
        <p:nvSpPr>
          <p:cNvPr id="21" name="TextBox 32"/>
          <p:cNvSpPr txBox="1">
            <a:spLocks noChangeArrowheads="1"/>
          </p:cNvSpPr>
          <p:nvPr/>
        </p:nvSpPr>
        <p:spPr bwMode="auto">
          <a:xfrm>
            <a:off x="4952825" y="2358205"/>
            <a:ext cx="520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w</a:t>
            </a:r>
            <a:r>
              <a:rPr lang="en-US" sz="1400" baseline="-25000" dirty="0"/>
              <a:t>1,1</a:t>
            </a:r>
          </a:p>
        </p:txBody>
      </p:sp>
      <p:sp>
        <p:nvSpPr>
          <p:cNvPr id="22" name="TextBox 33"/>
          <p:cNvSpPr txBox="1">
            <a:spLocks noChangeArrowheads="1"/>
          </p:cNvSpPr>
          <p:nvPr/>
        </p:nvSpPr>
        <p:spPr bwMode="auto">
          <a:xfrm>
            <a:off x="4432125" y="2594742"/>
            <a:ext cx="520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w</a:t>
            </a:r>
            <a:r>
              <a:rPr lang="en-US" sz="1400" baseline="-25000" dirty="0"/>
              <a:t>2,1</a:t>
            </a:r>
          </a:p>
        </p:txBody>
      </p:sp>
      <p:sp>
        <p:nvSpPr>
          <p:cNvPr id="23" name="TextBox 34"/>
          <p:cNvSpPr txBox="1">
            <a:spLocks noChangeArrowheads="1"/>
          </p:cNvSpPr>
          <p:nvPr/>
        </p:nvSpPr>
        <p:spPr bwMode="auto">
          <a:xfrm>
            <a:off x="4952825" y="2964630"/>
            <a:ext cx="520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w</a:t>
            </a:r>
            <a:r>
              <a:rPr lang="en-US" sz="1400" baseline="-25000"/>
              <a:t>3,1</a:t>
            </a:r>
          </a:p>
        </p:txBody>
      </p:sp>
      <p:sp>
        <p:nvSpPr>
          <p:cNvPr id="24" name="TextBox 35"/>
          <p:cNvSpPr txBox="1">
            <a:spLocks noChangeArrowheads="1"/>
          </p:cNvSpPr>
          <p:nvPr/>
        </p:nvSpPr>
        <p:spPr bwMode="auto">
          <a:xfrm>
            <a:off x="4952825" y="3326580"/>
            <a:ext cx="520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w</a:t>
            </a:r>
            <a:r>
              <a:rPr lang="en-US" sz="1400" baseline="-25000"/>
              <a:t>1,2</a:t>
            </a:r>
          </a:p>
        </p:txBody>
      </p:sp>
      <p:sp>
        <p:nvSpPr>
          <p:cNvPr id="25" name="TextBox 36"/>
          <p:cNvSpPr txBox="1">
            <a:spLocks noChangeArrowheads="1"/>
          </p:cNvSpPr>
          <p:nvPr/>
        </p:nvSpPr>
        <p:spPr bwMode="auto">
          <a:xfrm>
            <a:off x="4432125" y="3512317"/>
            <a:ext cx="520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w</a:t>
            </a:r>
            <a:r>
              <a:rPr lang="en-US" sz="1400" baseline="-25000"/>
              <a:t>2,2</a:t>
            </a:r>
          </a:p>
        </p:txBody>
      </p:sp>
      <p:sp>
        <p:nvSpPr>
          <p:cNvPr id="26" name="TextBox 37"/>
          <p:cNvSpPr txBox="1">
            <a:spLocks noChangeArrowheads="1"/>
          </p:cNvSpPr>
          <p:nvPr/>
        </p:nvSpPr>
        <p:spPr bwMode="auto">
          <a:xfrm>
            <a:off x="4952825" y="3931417"/>
            <a:ext cx="520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w</a:t>
            </a:r>
            <a:r>
              <a:rPr lang="en-US" sz="1400" baseline="-25000"/>
              <a:t>3,2</a:t>
            </a:r>
          </a:p>
        </p:txBody>
      </p:sp>
      <p:sp>
        <p:nvSpPr>
          <p:cNvPr id="27" name="TextBox 38"/>
          <p:cNvSpPr txBox="1">
            <a:spLocks noChangeArrowheads="1"/>
          </p:cNvSpPr>
          <p:nvPr/>
        </p:nvSpPr>
        <p:spPr bwMode="auto">
          <a:xfrm>
            <a:off x="4952825" y="4369567"/>
            <a:ext cx="520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smtClean="0"/>
              <a:t>w</a:t>
            </a:r>
            <a:r>
              <a:rPr lang="en-US" sz="1400" baseline="-25000" dirty="0" smtClean="0"/>
              <a:t>1,3</a:t>
            </a:r>
            <a:endParaRPr lang="en-US" sz="1400" baseline="-25000" dirty="0"/>
          </a:p>
        </p:txBody>
      </p:sp>
      <p:sp>
        <p:nvSpPr>
          <p:cNvPr id="28" name="TextBox 39"/>
          <p:cNvSpPr txBox="1">
            <a:spLocks noChangeArrowheads="1"/>
          </p:cNvSpPr>
          <p:nvPr/>
        </p:nvSpPr>
        <p:spPr bwMode="auto">
          <a:xfrm>
            <a:off x="4432125" y="4639442"/>
            <a:ext cx="5205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smtClean="0"/>
              <a:t>w</a:t>
            </a:r>
            <a:r>
              <a:rPr lang="en-US" sz="1400" baseline="-25000" dirty="0" smtClean="0"/>
              <a:t>2,3</a:t>
            </a:r>
          </a:p>
        </p:txBody>
      </p:sp>
      <p:sp>
        <p:nvSpPr>
          <p:cNvPr id="29" name="TextBox 40"/>
          <p:cNvSpPr txBox="1">
            <a:spLocks noChangeArrowheads="1"/>
          </p:cNvSpPr>
          <p:nvPr/>
        </p:nvSpPr>
        <p:spPr bwMode="auto">
          <a:xfrm>
            <a:off x="4952825" y="4915667"/>
            <a:ext cx="520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smtClean="0"/>
              <a:t>w</a:t>
            </a:r>
            <a:r>
              <a:rPr lang="en-US" sz="1400" baseline="-25000" dirty="0" smtClean="0"/>
              <a:t>3,3</a:t>
            </a:r>
            <a:endParaRPr lang="en-US" sz="1400" baseline="-25000" dirty="0"/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0421106"/>
              </p:ext>
            </p:extLst>
          </p:nvPr>
        </p:nvGraphicFramePr>
        <p:xfrm>
          <a:off x="1487312" y="1493017"/>
          <a:ext cx="18288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1" name="TextBox 42"/>
          <p:cNvSpPr txBox="1">
            <a:spLocks noChangeArrowheads="1"/>
          </p:cNvSpPr>
          <p:nvPr/>
        </p:nvSpPr>
        <p:spPr bwMode="auto">
          <a:xfrm>
            <a:off x="1106312" y="2442342"/>
            <a:ext cx="522288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Aft>
                <a:spcPts val="6600"/>
              </a:spcAft>
            </a:pPr>
            <a:r>
              <a:rPr lang="en-US" dirty="0"/>
              <a:t>C1</a:t>
            </a:r>
          </a:p>
          <a:p>
            <a:pPr>
              <a:spcAft>
                <a:spcPts val="6600"/>
              </a:spcAft>
            </a:pPr>
            <a:r>
              <a:rPr lang="en-US" dirty="0"/>
              <a:t>C2</a:t>
            </a:r>
          </a:p>
          <a:p>
            <a:pPr>
              <a:spcAft>
                <a:spcPts val="6600"/>
              </a:spcAft>
            </a:pPr>
            <a:r>
              <a:rPr lang="en-US" dirty="0"/>
              <a:t>C3</a:t>
            </a:r>
          </a:p>
        </p:txBody>
      </p:sp>
      <p:sp>
        <p:nvSpPr>
          <p:cNvPr id="32" name="TextBox 43"/>
          <p:cNvSpPr txBox="1">
            <a:spLocks noChangeArrowheads="1"/>
          </p:cNvSpPr>
          <p:nvPr/>
        </p:nvSpPr>
        <p:spPr bwMode="auto">
          <a:xfrm>
            <a:off x="7202312" y="2442342"/>
            <a:ext cx="5032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Aft>
                <a:spcPts val="6600"/>
              </a:spcAft>
            </a:pPr>
            <a:r>
              <a:rPr lang="en-US" dirty="0" smtClean="0"/>
              <a:t>E1</a:t>
            </a:r>
            <a:endParaRPr lang="en-US" dirty="0"/>
          </a:p>
        </p:txBody>
      </p:sp>
      <p:sp>
        <p:nvSpPr>
          <p:cNvPr id="33" name="TextBox 43"/>
          <p:cNvSpPr txBox="1">
            <a:spLocks noChangeArrowheads="1"/>
          </p:cNvSpPr>
          <p:nvPr/>
        </p:nvSpPr>
        <p:spPr bwMode="auto">
          <a:xfrm>
            <a:off x="7202312" y="3626617"/>
            <a:ext cx="5032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Aft>
                <a:spcPts val="6600"/>
              </a:spcAft>
            </a:pPr>
            <a:r>
              <a:rPr lang="en-US" dirty="0" smtClean="0"/>
              <a:t>E2</a:t>
            </a:r>
            <a:endParaRPr lang="en-US" dirty="0"/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202312" y="4693417"/>
            <a:ext cx="5032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Aft>
                <a:spcPts val="6600"/>
              </a:spcAft>
            </a:pPr>
            <a:r>
              <a:rPr lang="en-US" dirty="0" smtClean="0"/>
              <a:t>E3</a:t>
            </a:r>
            <a:endParaRPr lang="en-US" dirty="0"/>
          </a:p>
        </p:txBody>
      </p:sp>
      <p:sp>
        <p:nvSpPr>
          <p:cNvPr id="35" name="TextBox 73"/>
          <p:cNvSpPr txBox="1">
            <a:spLocks noChangeArrowheads="1"/>
          </p:cNvSpPr>
          <p:nvPr/>
        </p:nvSpPr>
        <p:spPr bwMode="auto">
          <a:xfrm>
            <a:off x="995188" y="1852836"/>
            <a:ext cx="27685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 smtClean="0"/>
              <a:t>Time course of each component</a:t>
            </a:r>
            <a:endParaRPr lang="en-US" sz="1400" dirty="0"/>
          </a:p>
        </p:txBody>
      </p:sp>
      <p:sp>
        <p:nvSpPr>
          <p:cNvPr id="36" name="TextBox 73"/>
          <p:cNvSpPr txBox="1">
            <a:spLocks noChangeArrowheads="1"/>
          </p:cNvSpPr>
          <p:nvPr/>
        </p:nvSpPr>
        <p:spPr bwMode="auto">
          <a:xfrm>
            <a:off x="5044900" y="1852836"/>
            <a:ext cx="27685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 smtClean="0"/>
              <a:t>Waveform at each electrode site</a:t>
            </a:r>
            <a:endParaRPr lang="en-US" sz="1400" dirty="0"/>
          </a:p>
        </p:txBody>
      </p:sp>
      <p:cxnSp>
        <p:nvCxnSpPr>
          <p:cNvPr id="37" name="Straight Arrow Connector 9"/>
          <p:cNvCxnSpPr>
            <a:cxnSpLocks noChangeShapeType="1"/>
          </p:cNvCxnSpPr>
          <p:nvPr/>
        </p:nvCxnSpPr>
        <p:spPr bwMode="auto">
          <a:xfrm>
            <a:off x="3660071" y="5642213"/>
            <a:ext cx="655108" cy="0"/>
          </a:xfrm>
          <a:prstGeom prst="straightConnector1">
            <a:avLst/>
          </a:prstGeom>
          <a:noFill/>
          <a:ln w="28575" cap="sq" cmpd="sng">
            <a:solidFill>
              <a:schemeClr val="tx1"/>
            </a:solidFill>
            <a:round/>
            <a:headEnd type="none" w="sm" len="sm"/>
            <a:tailEnd type="none" w="med" len="med"/>
          </a:ln>
        </p:spPr>
      </p:cxnSp>
      <p:sp>
        <p:nvSpPr>
          <p:cNvPr id="38" name="TextBox 73"/>
          <p:cNvSpPr txBox="1">
            <a:spLocks noChangeArrowheads="1"/>
          </p:cNvSpPr>
          <p:nvPr/>
        </p:nvSpPr>
        <p:spPr bwMode="auto">
          <a:xfrm>
            <a:off x="4322587" y="5468607"/>
            <a:ext cx="27685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 smtClean="0"/>
              <a:t>Normal</a:t>
            </a:r>
            <a:endParaRPr lang="en-US" sz="1400" dirty="0"/>
          </a:p>
        </p:txBody>
      </p:sp>
      <p:sp>
        <p:nvSpPr>
          <p:cNvPr id="39" name="Line 3"/>
          <p:cNvSpPr>
            <a:spLocks noChangeShapeType="1"/>
          </p:cNvSpPr>
          <p:nvPr/>
        </p:nvSpPr>
        <p:spPr bwMode="auto">
          <a:xfrm rot="5400000">
            <a:off x="4572000" y="-294360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76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General Logic</a:t>
            </a:r>
            <a:endParaRPr lang="en-US" dirty="0">
              <a:ea typeface="+mj-ea"/>
              <a:cs typeface="+mj-cs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9923266"/>
              </p:ext>
            </p:extLst>
          </p:nvPr>
        </p:nvGraphicFramePr>
        <p:xfrm>
          <a:off x="1487312" y="3639807"/>
          <a:ext cx="18288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5240461"/>
              </p:ext>
            </p:extLst>
          </p:nvPr>
        </p:nvGraphicFramePr>
        <p:xfrm>
          <a:off x="5373512" y="1738380"/>
          <a:ext cx="1878549" cy="1692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5996121"/>
              </p:ext>
            </p:extLst>
          </p:nvPr>
        </p:nvGraphicFramePr>
        <p:xfrm>
          <a:off x="5373512" y="2766249"/>
          <a:ext cx="1878549" cy="1692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7491542"/>
              </p:ext>
            </p:extLst>
          </p:nvPr>
        </p:nvGraphicFramePr>
        <p:xfrm>
          <a:off x="5373512" y="3755783"/>
          <a:ext cx="1878549" cy="1692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2814025"/>
              </p:ext>
            </p:extLst>
          </p:nvPr>
        </p:nvGraphicFramePr>
        <p:xfrm>
          <a:off x="1487312" y="2753492"/>
          <a:ext cx="1878549" cy="1692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12" name="Straight Arrow Connector 9"/>
          <p:cNvCxnSpPr>
            <a:cxnSpLocks noChangeShapeType="1"/>
          </p:cNvCxnSpPr>
          <p:nvPr/>
        </p:nvCxnSpPr>
        <p:spPr bwMode="auto">
          <a:xfrm>
            <a:off x="3455812" y="2653480"/>
            <a:ext cx="1631950" cy="1587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13" name="Straight Arrow Connector 10"/>
          <p:cNvCxnSpPr>
            <a:cxnSpLocks noChangeShapeType="1"/>
          </p:cNvCxnSpPr>
          <p:nvPr/>
        </p:nvCxnSpPr>
        <p:spPr bwMode="auto">
          <a:xfrm>
            <a:off x="3452637" y="2655067"/>
            <a:ext cx="1584325" cy="1008063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14" name="Straight Arrow Connector 14"/>
          <p:cNvCxnSpPr>
            <a:cxnSpLocks noChangeShapeType="1"/>
          </p:cNvCxnSpPr>
          <p:nvPr/>
        </p:nvCxnSpPr>
        <p:spPr bwMode="auto">
          <a:xfrm rot="16200000" flipH="1">
            <a:off x="3222449" y="2891605"/>
            <a:ext cx="2055813" cy="1589088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15" name="Straight Arrow Connector 17"/>
          <p:cNvCxnSpPr>
            <a:cxnSpLocks noChangeShapeType="1"/>
          </p:cNvCxnSpPr>
          <p:nvPr/>
        </p:nvCxnSpPr>
        <p:spPr bwMode="auto">
          <a:xfrm>
            <a:off x="3358975" y="3796480"/>
            <a:ext cx="1700212" cy="317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16" name="Straight Arrow Connector 18"/>
          <p:cNvCxnSpPr>
            <a:cxnSpLocks noChangeShapeType="1"/>
          </p:cNvCxnSpPr>
          <p:nvPr/>
        </p:nvCxnSpPr>
        <p:spPr bwMode="auto">
          <a:xfrm>
            <a:off x="3358975" y="3796480"/>
            <a:ext cx="1700212" cy="1042987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17" name="Straight Arrow Connector 19"/>
          <p:cNvCxnSpPr>
            <a:cxnSpLocks noChangeShapeType="1"/>
          </p:cNvCxnSpPr>
          <p:nvPr/>
        </p:nvCxnSpPr>
        <p:spPr bwMode="auto">
          <a:xfrm flipV="1">
            <a:off x="3358975" y="2753492"/>
            <a:ext cx="1716087" cy="1042988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18" name="Straight Arrow Connector 26"/>
          <p:cNvCxnSpPr>
            <a:cxnSpLocks noChangeShapeType="1"/>
          </p:cNvCxnSpPr>
          <p:nvPr/>
        </p:nvCxnSpPr>
        <p:spPr bwMode="auto">
          <a:xfrm>
            <a:off x="3382787" y="4968055"/>
            <a:ext cx="1630363" cy="1587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19" name="Straight Arrow Connector 27"/>
          <p:cNvCxnSpPr>
            <a:cxnSpLocks noChangeShapeType="1"/>
          </p:cNvCxnSpPr>
          <p:nvPr/>
        </p:nvCxnSpPr>
        <p:spPr bwMode="auto">
          <a:xfrm flipV="1">
            <a:off x="3370087" y="3925067"/>
            <a:ext cx="1658938" cy="10509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cxnSp>
        <p:nvCxnSpPr>
          <p:cNvPr id="20" name="Straight Arrow Connector 30"/>
          <p:cNvCxnSpPr>
            <a:cxnSpLocks noChangeShapeType="1"/>
          </p:cNvCxnSpPr>
          <p:nvPr/>
        </p:nvCxnSpPr>
        <p:spPr bwMode="auto">
          <a:xfrm rot="5400000" flipH="1" flipV="1">
            <a:off x="3156569" y="3120998"/>
            <a:ext cx="2062162" cy="1647825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</p:spPr>
      </p:cxnSp>
      <p:sp>
        <p:nvSpPr>
          <p:cNvPr id="21" name="TextBox 32"/>
          <p:cNvSpPr txBox="1">
            <a:spLocks noChangeArrowheads="1"/>
          </p:cNvSpPr>
          <p:nvPr/>
        </p:nvSpPr>
        <p:spPr bwMode="auto">
          <a:xfrm>
            <a:off x="4952825" y="2358205"/>
            <a:ext cx="520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w</a:t>
            </a:r>
            <a:r>
              <a:rPr lang="en-US" sz="1400" baseline="-25000" dirty="0"/>
              <a:t>1,1</a:t>
            </a:r>
          </a:p>
        </p:txBody>
      </p:sp>
      <p:sp>
        <p:nvSpPr>
          <p:cNvPr id="22" name="TextBox 33"/>
          <p:cNvSpPr txBox="1">
            <a:spLocks noChangeArrowheads="1"/>
          </p:cNvSpPr>
          <p:nvPr/>
        </p:nvSpPr>
        <p:spPr bwMode="auto">
          <a:xfrm>
            <a:off x="4432125" y="2594742"/>
            <a:ext cx="520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w</a:t>
            </a:r>
            <a:r>
              <a:rPr lang="en-US" sz="1400" baseline="-25000" dirty="0"/>
              <a:t>2,1</a:t>
            </a:r>
          </a:p>
        </p:txBody>
      </p:sp>
      <p:sp>
        <p:nvSpPr>
          <p:cNvPr id="23" name="TextBox 34"/>
          <p:cNvSpPr txBox="1">
            <a:spLocks noChangeArrowheads="1"/>
          </p:cNvSpPr>
          <p:nvPr/>
        </p:nvSpPr>
        <p:spPr bwMode="auto">
          <a:xfrm>
            <a:off x="4952825" y="2964630"/>
            <a:ext cx="520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w</a:t>
            </a:r>
            <a:r>
              <a:rPr lang="en-US" sz="1400" baseline="-25000"/>
              <a:t>3,1</a:t>
            </a:r>
          </a:p>
        </p:txBody>
      </p:sp>
      <p:sp>
        <p:nvSpPr>
          <p:cNvPr id="24" name="TextBox 35"/>
          <p:cNvSpPr txBox="1">
            <a:spLocks noChangeArrowheads="1"/>
          </p:cNvSpPr>
          <p:nvPr/>
        </p:nvSpPr>
        <p:spPr bwMode="auto">
          <a:xfrm>
            <a:off x="4952825" y="3326580"/>
            <a:ext cx="520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w</a:t>
            </a:r>
            <a:r>
              <a:rPr lang="en-US" sz="1400" baseline="-25000"/>
              <a:t>1,2</a:t>
            </a:r>
          </a:p>
        </p:txBody>
      </p:sp>
      <p:sp>
        <p:nvSpPr>
          <p:cNvPr id="25" name="TextBox 36"/>
          <p:cNvSpPr txBox="1">
            <a:spLocks noChangeArrowheads="1"/>
          </p:cNvSpPr>
          <p:nvPr/>
        </p:nvSpPr>
        <p:spPr bwMode="auto">
          <a:xfrm>
            <a:off x="4432125" y="3512317"/>
            <a:ext cx="520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w</a:t>
            </a:r>
            <a:r>
              <a:rPr lang="en-US" sz="1400" baseline="-25000"/>
              <a:t>2,2</a:t>
            </a:r>
          </a:p>
        </p:txBody>
      </p:sp>
      <p:sp>
        <p:nvSpPr>
          <p:cNvPr id="26" name="TextBox 37"/>
          <p:cNvSpPr txBox="1">
            <a:spLocks noChangeArrowheads="1"/>
          </p:cNvSpPr>
          <p:nvPr/>
        </p:nvSpPr>
        <p:spPr bwMode="auto">
          <a:xfrm>
            <a:off x="4952825" y="3931417"/>
            <a:ext cx="520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w</a:t>
            </a:r>
            <a:r>
              <a:rPr lang="en-US" sz="1400" baseline="-25000"/>
              <a:t>3,2</a:t>
            </a:r>
          </a:p>
        </p:txBody>
      </p:sp>
      <p:sp>
        <p:nvSpPr>
          <p:cNvPr id="27" name="TextBox 38"/>
          <p:cNvSpPr txBox="1">
            <a:spLocks noChangeArrowheads="1"/>
          </p:cNvSpPr>
          <p:nvPr/>
        </p:nvSpPr>
        <p:spPr bwMode="auto">
          <a:xfrm>
            <a:off x="4952825" y="4369567"/>
            <a:ext cx="520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smtClean="0"/>
              <a:t>w</a:t>
            </a:r>
            <a:r>
              <a:rPr lang="en-US" sz="1400" baseline="-25000" dirty="0" smtClean="0"/>
              <a:t>1,3</a:t>
            </a:r>
            <a:endParaRPr lang="en-US" sz="1400" baseline="-25000" dirty="0"/>
          </a:p>
        </p:txBody>
      </p:sp>
      <p:sp>
        <p:nvSpPr>
          <p:cNvPr id="28" name="TextBox 39"/>
          <p:cNvSpPr txBox="1">
            <a:spLocks noChangeArrowheads="1"/>
          </p:cNvSpPr>
          <p:nvPr/>
        </p:nvSpPr>
        <p:spPr bwMode="auto">
          <a:xfrm>
            <a:off x="4432125" y="4639442"/>
            <a:ext cx="5205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smtClean="0"/>
              <a:t>w</a:t>
            </a:r>
            <a:r>
              <a:rPr lang="en-US" sz="1400" baseline="-25000" dirty="0" smtClean="0"/>
              <a:t>2,3</a:t>
            </a:r>
          </a:p>
        </p:txBody>
      </p:sp>
      <p:sp>
        <p:nvSpPr>
          <p:cNvPr id="29" name="TextBox 40"/>
          <p:cNvSpPr txBox="1">
            <a:spLocks noChangeArrowheads="1"/>
          </p:cNvSpPr>
          <p:nvPr/>
        </p:nvSpPr>
        <p:spPr bwMode="auto">
          <a:xfrm>
            <a:off x="4952825" y="4915667"/>
            <a:ext cx="520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smtClean="0"/>
              <a:t>w</a:t>
            </a:r>
            <a:r>
              <a:rPr lang="en-US" sz="1400" baseline="-25000" dirty="0" smtClean="0"/>
              <a:t>3,3</a:t>
            </a:r>
            <a:endParaRPr lang="en-US" sz="1400" baseline="-25000" dirty="0"/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4921529"/>
              </p:ext>
            </p:extLst>
          </p:nvPr>
        </p:nvGraphicFramePr>
        <p:xfrm>
          <a:off x="1487312" y="1493017"/>
          <a:ext cx="18288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1" name="TextBox 42"/>
          <p:cNvSpPr txBox="1">
            <a:spLocks noChangeArrowheads="1"/>
          </p:cNvSpPr>
          <p:nvPr/>
        </p:nvSpPr>
        <p:spPr bwMode="auto">
          <a:xfrm>
            <a:off x="1106312" y="2442342"/>
            <a:ext cx="522288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Aft>
                <a:spcPts val="6600"/>
              </a:spcAft>
            </a:pPr>
            <a:r>
              <a:rPr lang="en-US" dirty="0"/>
              <a:t>C1</a:t>
            </a:r>
          </a:p>
          <a:p>
            <a:pPr>
              <a:spcAft>
                <a:spcPts val="6600"/>
              </a:spcAft>
            </a:pPr>
            <a:r>
              <a:rPr lang="en-US" dirty="0"/>
              <a:t>C2</a:t>
            </a:r>
          </a:p>
          <a:p>
            <a:pPr>
              <a:spcAft>
                <a:spcPts val="6600"/>
              </a:spcAft>
            </a:pPr>
            <a:r>
              <a:rPr lang="en-US" dirty="0"/>
              <a:t>C3</a:t>
            </a:r>
          </a:p>
        </p:txBody>
      </p:sp>
      <p:sp>
        <p:nvSpPr>
          <p:cNvPr id="32" name="TextBox 43"/>
          <p:cNvSpPr txBox="1">
            <a:spLocks noChangeArrowheads="1"/>
          </p:cNvSpPr>
          <p:nvPr/>
        </p:nvSpPr>
        <p:spPr bwMode="auto">
          <a:xfrm>
            <a:off x="7202312" y="2442342"/>
            <a:ext cx="5032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Aft>
                <a:spcPts val="6600"/>
              </a:spcAft>
            </a:pPr>
            <a:r>
              <a:rPr lang="en-US" dirty="0" smtClean="0"/>
              <a:t>E1</a:t>
            </a:r>
            <a:endParaRPr lang="en-US" dirty="0"/>
          </a:p>
        </p:txBody>
      </p:sp>
      <p:sp>
        <p:nvSpPr>
          <p:cNvPr id="33" name="TextBox 43"/>
          <p:cNvSpPr txBox="1">
            <a:spLocks noChangeArrowheads="1"/>
          </p:cNvSpPr>
          <p:nvPr/>
        </p:nvSpPr>
        <p:spPr bwMode="auto">
          <a:xfrm>
            <a:off x="7202312" y="3626617"/>
            <a:ext cx="5032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Aft>
                <a:spcPts val="6600"/>
              </a:spcAft>
            </a:pPr>
            <a:r>
              <a:rPr lang="en-US" dirty="0" smtClean="0"/>
              <a:t>E2</a:t>
            </a:r>
            <a:endParaRPr lang="en-US" dirty="0"/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202312" y="4693417"/>
            <a:ext cx="5032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Aft>
                <a:spcPts val="6600"/>
              </a:spcAft>
            </a:pPr>
            <a:r>
              <a:rPr lang="en-US" dirty="0" smtClean="0"/>
              <a:t>E3</a:t>
            </a:r>
            <a:endParaRPr lang="en-US" dirty="0"/>
          </a:p>
        </p:txBody>
      </p:sp>
      <p:sp>
        <p:nvSpPr>
          <p:cNvPr id="35" name="TextBox 73"/>
          <p:cNvSpPr txBox="1">
            <a:spLocks noChangeArrowheads="1"/>
          </p:cNvSpPr>
          <p:nvPr/>
        </p:nvSpPr>
        <p:spPr bwMode="auto">
          <a:xfrm>
            <a:off x="995188" y="1852836"/>
            <a:ext cx="27685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 smtClean="0"/>
              <a:t>Time course of each component</a:t>
            </a:r>
            <a:endParaRPr lang="en-US" sz="1400" dirty="0"/>
          </a:p>
        </p:txBody>
      </p:sp>
      <p:sp>
        <p:nvSpPr>
          <p:cNvPr id="36" name="TextBox 73"/>
          <p:cNvSpPr txBox="1">
            <a:spLocks noChangeArrowheads="1"/>
          </p:cNvSpPr>
          <p:nvPr/>
        </p:nvSpPr>
        <p:spPr bwMode="auto">
          <a:xfrm>
            <a:off x="5044900" y="1852836"/>
            <a:ext cx="27685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 smtClean="0"/>
              <a:t>Waveform at each electrode site</a:t>
            </a:r>
            <a:endParaRPr lang="en-US" sz="1400" dirty="0"/>
          </a:p>
        </p:txBody>
      </p:sp>
      <p:cxnSp>
        <p:nvCxnSpPr>
          <p:cNvPr id="37" name="Straight Arrow Connector 9"/>
          <p:cNvCxnSpPr>
            <a:cxnSpLocks noChangeShapeType="1"/>
          </p:cNvCxnSpPr>
          <p:nvPr/>
        </p:nvCxnSpPr>
        <p:spPr bwMode="auto">
          <a:xfrm>
            <a:off x="3660071" y="5642213"/>
            <a:ext cx="655108" cy="0"/>
          </a:xfrm>
          <a:prstGeom prst="straightConnector1">
            <a:avLst/>
          </a:prstGeom>
          <a:noFill/>
          <a:ln w="28575" cap="sq" cmpd="sng">
            <a:solidFill>
              <a:schemeClr val="tx1"/>
            </a:solidFill>
            <a:round/>
            <a:headEnd type="none" w="sm" len="sm"/>
            <a:tailEnd type="none" w="med" len="med"/>
          </a:ln>
        </p:spPr>
      </p:cxnSp>
      <p:sp>
        <p:nvSpPr>
          <p:cNvPr id="38" name="TextBox 73"/>
          <p:cNvSpPr txBox="1">
            <a:spLocks noChangeArrowheads="1"/>
          </p:cNvSpPr>
          <p:nvPr/>
        </p:nvSpPr>
        <p:spPr bwMode="auto">
          <a:xfrm>
            <a:off x="4322587" y="5468607"/>
            <a:ext cx="27685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 smtClean="0"/>
              <a:t>Normal</a:t>
            </a:r>
            <a:endParaRPr lang="en-US" sz="1400" dirty="0"/>
          </a:p>
        </p:txBody>
      </p:sp>
      <p:sp>
        <p:nvSpPr>
          <p:cNvPr id="39" name="TextBox 73"/>
          <p:cNvSpPr txBox="1">
            <a:spLocks noChangeArrowheads="1"/>
          </p:cNvSpPr>
          <p:nvPr/>
        </p:nvSpPr>
        <p:spPr bwMode="auto">
          <a:xfrm>
            <a:off x="4322587" y="5672853"/>
            <a:ext cx="27685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 smtClean="0"/>
              <a:t>After zeroing C2</a:t>
            </a:r>
            <a:endParaRPr lang="en-US" sz="1400" dirty="0"/>
          </a:p>
        </p:txBody>
      </p:sp>
      <p:cxnSp>
        <p:nvCxnSpPr>
          <p:cNvPr id="40" name="Straight Arrow Connector 9"/>
          <p:cNvCxnSpPr>
            <a:cxnSpLocks noChangeShapeType="1"/>
          </p:cNvCxnSpPr>
          <p:nvPr/>
        </p:nvCxnSpPr>
        <p:spPr bwMode="auto">
          <a:xfrm>
            <a:off x="3660071" y="5853879"/>
            <a:ext cx="655108" cy="0"/>
          </a:xfrm>
          <a:prstGeom prst="straightConnector1">
            <a:avLst/>
          </a:prstGeom>
          <a:noFill/>
          <a:ln w="28575" cap="sq" cmpd="sng">
            <a:solidFill>
              <a:srgbClr val="3366FF"/>
            </a:solidFill>
            <a:prstDash val="solid"/>
            <a:round/>
            <a:headEnd type="none" w="sm" len="sm"/>
            <a:tailEnd type="none" w="med" len="med"/>
          </a:ln>
        </p:spPr>
      </p:cxnSp>
      <p:sp>
        <p:nvSpPr>
          <p:cNvPr id="41" name="Line 3"/>
          <p:cNvSpPr>
            <a:spLocks noChangeShapeType="1"/>
          </p:cNvSpPr>
          <p:nvPr/>
        </p:nvSpPr>
        <p:spPr bwMode="auto">
          <a:xfrm rot="5400000">
            <a:off x="4572000" y="-2943603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09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02" name="Line 2"/>
          <p:cNvSpPr>
            <a:spLocks noChangeShapeType="1"/>
          </p:cNvSpPr>
          <p:nvPr/>
        </p:nvSpPr>
        <p:spPr bwMode="auto">
          <a:xfrm rot="5400000">
            <a:off x="4582855" y="-2916678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403" name="Rectangle 3"/>
          <p:cNvSpPr>
            <a:spLocks noGrp="1" noChangeArrowheads="1"/>
          </p:cNvSpPr>
          <p:nvPr>
            <p:ph type="title"/>
          </p:nvPr>
        </p:nvSpPr>
        <p:spPr>
          <a:xfrm>
            <a:off x="489765" y="0"/>
            <a:ext cx="8229600" cy="1143000"/>
          </a:xfrm>
        </p:spPr>
        <p:txBody>
          <a:bodyPr/>
          <a:lstStyle/>
          <a:p>
            <a:r>
              <a:rPr lang="en-US" dirty="0" smtClean="0"/>
              <a:t>Mixing and Unmixing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7774" t="3192" r="6020" b="3582"/>
          <a:stretch/>
        </p:blipFill>
        <p:spPr>
          <a:xfrm>
            <a:off x="0" y="1226416"/>
            <a:ext cx="4233197" cy="34334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7657" t="3909" r="5658" b="3185"/>
          <a:stretch/>
        </p:blipFill>
        <p:spPr>
          <a:xfrm>
            <a:off x="4774105" y="1285207"/>
            <a:ext cx="4256716" cy="342165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99901" y="1108667"/>
            <a:ext cx="1963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 A</a:t>
            </a:r>
            <a:endParaRPr lang="en-US" sz="1600" dirty="0"/>
          </a:p>
        </p:txBody>
      </p:sp>
      <p:sp>
        <p:nvSpPr>
          <p:cNvPr id="55" name="TextBox 54"/>
          <p:cNvSpPr txBox="1"/>
          <p:nvPr/>
        </p:nvSpPr>
        <p:spPr>
          <a:xfrm>
            <a:off x="199901" y="2813613"/>
            <a:ext cx="1963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 B</a:t>
            </a:r>
            <a:endParaRPr lang="en-US" sz="1600" dirty="0"/>
          </a:p>
        </p:txBody>
      </p:sp>
      <p:sp>
        <p:nvSpPr>
          <p:cNvPr id="56" name="TextBox 55"/>
          <p:cNvSpPr txBox="1"/>
          <p:nvPr/>
        </p:nvSpPr>
        <p:spPr>
          <a:xfrm>
            <a:off x="5009283" y="1108667"/>
            <a:ext cx="3856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Mixture 1 = A + -2B</a:t>
            </a:r>
            <a:endParaRPr lang="en-US" sz="1600" dirty="0"/>
          </a:p>
        </p:txBody>
      </p:sp>
      <p:sp>
        <p:nvSpPr>
          <p:cNvPr id="57" name="TextBox 56"/>
          <p:cNvSpPr txBox="1"/>
          <p:nvPr/>
        </p:nvSpPr>
        <p:spPr>
          <a:xfrm>
            <a:off x="5009283" y="2825205"/>
            <a:ext cx="38569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Mixture 2 </a:t>
            </a:r>
            <a:r>
              <a:rPr lang="en-US" sz="1600" dirty="0"/>
              <a:t>= </a:t>
            </a:r>
            <a:r>
              <a:rPr lang="en-US" sz="1600" dirty="0" smtClean="0"/>
              <a:t>1.73A </a:t>
            </a:r>
            <a:r>
              <a:rPr lang="en-US" sz="1600" dirty="0"/>
              <a:t>+</a:t>
            </a:r>
            <a:r>
              <a:rPr lang="en-US" sz="1600" dirty="0" smtClean="0"/>
              <a:t>3.41B</a:t>
            </a:r>
            <a:endParaRPr lang="en-US" sz="1600" dirty="0"/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4127367" y="2037735"/>
            <a:ext cx="764328" cy="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8" name="Straight Arrow Connector 57"/>
          <p:cNvCxnSpPr/>
          <p:nvPr/>
        </p:nvCxnSpPr>
        <p:spPr bwMode="auto">
          <a:xfrm>
            <a:off x="4127367" y="3754439"/>
            <a:ext cx="764328" cy="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9" name="Straight Arrow Connector 58"/>
          <p:cNvCxnSpPr/>
          <p:nvPr/>
        </p:nvCxnSpPr>
        <p:spPr bwMode="auto">
          <a:xfrm flipV="1">
            <a:off x="4127367" y="2214109"/>
            <a:ext cx="764328" cy="154033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>
            <a:off x="4127367" y="2055372"/>
            <a:ext cx="764328" cy="1510935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" name="Curved Up Arrow 1"/>
          <p:cNvSpPr/>
          <p:nvPr/>
        </p:nvSpPr>
        <p:spPr bwMode="auto">
          <a:xfrm flipH="1">
            <a:off x="3432217" y="4659825"/>
            <a:ext cx="2150857" cy="689377"/>
          </a:xfrm>
          <a:prstGeom prst="curvedUpArrow">
            <a:avLst/>
          </a:prstGeom>
          <a:solidFill>
            <a:srgbClr val="FFFF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neva" pitchFamily="-11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8140" y="5445254"/>
            <a:ext cx="72877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Goal of ICA- Figure out an “unmixing” matrix that will allow us to recover the time courses of the sources from the observed mixtures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938140" y="6053053"/>
            <a:ext cx="72877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Blind Source Separation- No assumptions about the sources except that (a) they are independent, and (b) # of sources = # of mixtures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17208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02" name="Line 2"/>
          <p:cNvSpPr>
            <a:spLocks noChangeShapeType="1"/>
          </p:cNvSpPr>
          <p:nvPr/>
        </p:nvSpPr>
        <p:spPr bwMode="auto">
          <a:xfrm rot="5400000">
            <a:off x="4582855" y="-2916678"/>
            <a:ext cx="0" cy="792480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2403" name="Rectangle 3"/>
          <p:cNvSpPr>
            <a:spLocks noGrp="1" noChangeArrowheads="1"/>
          </p:cNvSpPr>
          <p:nvPr>
            <p:ph type="title"/>
          </p:nvPr>
        </p:nvSpPr>
        <p:spPr>
          <a:xfrm>
            <a:off x="489765" y="0"/>
            <a:ext cx="8229600" cy="1143000"/>
          </a:xfrm>
        </p:spPr>
        <p:txBody>
          <a:bodyPr/>
          <a:lstStyle/>
          <a:p>
            <a:r>
              <a:rPr lang="en-US" dirty="0" smtClean="0"/>
              <a:t>Mixing and Unmixing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97042" y="1598062"/>
            <a:ext cx="522674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600"/>
              </a:spcAft>
            </a:pPr>
            <a:r>
              <a:rPr lang="en-US" dirty="0" smtClean="0"/>
              <a:t>C1</a:t>
            </a:r>
          </a:p>
          <a:p>
            <a:pPr>
              <a:spcAft>
                <a:spcPts val="6600"/>
              </a:spcAft>
            </a:pPr>
            <a:r>
              <a:rPr lang="en-US" dirty="0" smtClean="0"/>
              <a:t>C2</a:t>
            </a:r>
          </a:p>
          <a:p>
            <a:pPr>
              <a:spcAft>
                <a:spcPts val="6600"/>
              </a:spcAft>
            </a:pPr>
            <a:r>
              <a:rPr lang="en-US" dirty="0" smtClean="0"/>
              <a:t>C3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45385" y="1598062"/>
            <a:ext cx="3378774" cy="30931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E1 =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1xC1 + .5xC2 + 1xC3</a:t>
            </a:r>
          </a:p>
          <a:p>
            <a:pPr>
              <a:spcAft>
                <a:spcPts val="600"/>
              </a:spcAft>
            </a:pP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E2 =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.25xC1 + .5xC2 + .75xC3</a:t>
            </a:r>
          </a:p>
          <a:p>
            <a:pPr>
              <a:spcAft>
                <a:spcPts val="600"/>
              </a:spcAft>
            </a:pP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E3 =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.5xC1 + -.5xC2 + .5xC3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2875228" y="1808333"/>
            <a:ext cx="1631581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2872426" y="1809750"/>
            <a:ext cx="1583922" cy="1007886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6200000" flipH="1">
            <a:off x="2642150" y="2046381"/>
            <a:ext cx="2056063" cy="1589155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8" name="Straight Arrow Connector 17"/>
          <p:cNvCxnSpPr>
            <a:stCxn id="7" idx="3"/>
          </p:cNvCxnSpPr>
          <p:nvPr/>
        </p:nvCxnSpPr>
        <p:spPr bwMode="auto">
          <a:xfrm>
            <a:off x="2819716" y="2952279"/>
            <a:ext cx="1700458" cy="2522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" name="Straight Arrow Connector 18"/>
          <p:cNvCxnSpPr>
            <a:stCxn id="7" idx="3"/>
          </p:cNvCxnSpPr>
          <p:nvPr/>
        </p:nvCxnSpPr>
        <p:spPr bwMode="auto">
          <a:xfrm>
            <a:off x="2819716" y="2952279"/>
            <a:ext cx="1699442" cy="1042876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0" name="Straight Arrow Connector 19"/>
          <p:cNvCxnSpPr>
            <a:stCxn id="7" idx="3"/>
          </p:cNvCxnSpPr>
          <p:nvPr/>
        </p:nvCxnSpPr>
        <p:spPr bwMode="auto">
          <a:xfrm flipV="1">
            <a:off x="2819716" y="1909265"/>
            <a:ext cx="1716262" cy="1043014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2801569" y="4123327"/>
            <a:ext cx="1631581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V="1">
            <a:off x="2789876" y="3079380"/>
            <a:ext cx="1659078" cy="1051295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rot="5400000" flipH="1" flipV="1">
            <a:off x="2576520" y="2276080"/>
            <a:ext cx="2061604" cy="1647587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4372247" y="1513953"/>
            <a:ext cx="52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</a:t>
            </a:r>
            <a:r>
              <a:rPr lang="en-US" sz="1400" baseline="-25000" dirty="0" smtClean="0"/>
              <a:t>1,1</a:t>
            </a:r>
            <a:endParaRPr lang="en-US" sz="1400" baseline="-25000" dirty="0"/>
          </a:p>
        </p:txBody>
      </p:sp>
      <p:sp>
        <p:nvSpPr>
          <p:cNvPr id="34" name="TextBox 33"/>
          <p:cNvSpPr txBox="1"/>
          <p:nvPr/>
        </p:nvSpPr>
        <p:spPr>
          <a:xfrm>
            <a:off x="3851832" y="1750461"/>
            <a:ext cx="52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</a:t>
            </a:r>
            <a:r>
              <a:rPr lang="en-US" sz="1400" baseline="-25000" dirty="0" smtClean="0"/>
              <a:t>2,1</a:t>
            </a:r>
            <a:endParaRPr lang="en-US" sz="1400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4372247" y="2119535"/>
            <a:ext cx="52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</a:t>
            </a:r>
            <a:r>
              <a:rPr lang="en-US" sz="1400" baseline="-25000" dirty="0" smtClean="0"/>
              <a:t>3,1</a:t>
            </a:r>
            <a:endParaRPr lang="en-US" sz="1400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4372247" y="2481201"/>
            <a:ext cx="52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</a:t>
            </a:r>
            <a:r>
              <a:rPr lang="en-US" sz="1400" baseline="-25000" dirty="0" smtClean="0"/>
              <a:t>1,2</a:t>
            </a:r>
            <a:endParaRPr lang="en-US" sz="1400" baseline="-25000" dirty="0"/>
          </a:p>
        </p:txBody>
      </p:sp>
      <p:sp>
        <p:nvSpPr>
          <p:cNvPr id="37" name="TextBox 36"/>
          <p:cNvSpPr txBox="1"/>
          <p:nvPr/>
        </p:nvSpPr>
        <p:spPr>
          <a:xfrm>
            <a:off x="3851832" y="2667243"/>
            <a:ext cx="52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</a:t>
            </a:r>
            <a:r>
              <a:rPr lang="en-US" sz="1400" baseline="-25000" dirty="0" smtClean="0"/>
              <a:t>2,2</a:t>
            </a:r>
            <a:endParaRPr lang="en-US" sz="1400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4372247" y="3086783"/>
            <a:ext cx="52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</a:t>
            </a:r>
            <a:r>
              <a:rPr lang="en-US" sz="1400" baseline="-25000" dirty="0" smtClean="0"/>
              <a:t>3,2</a:t>
            </a:r>
            <a:endParaRPr lang="en-US" sz="1400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4372247" y="3524145"/>
            <a:ext cx="52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</a:t>
            </a:r>
            <a:r>
              <a:rPr lang="en-US" sz="1400" baseline="-25000" dirty="0" smtClean="0"/>
              <a:t>1,3</a:t>
            </a:r>
            <a:endParaRPr lang="en-US" sz="1400" baseline="-25000" dirty="0"/>
          </a:p>
        </p:txBody>
      </p:sp>
      <p:sp>
        <p:nvSpPr>
          <p:cNvPr id="40" name="TextBox 39"/>
          <p:cNvSpPr txBox="1"/>
          <p:nvPr/>
        </p:nvSpPr>
        <p:spPr>
          <a:xfrm>
            <a:off x="3851832" y="3794297"/>
            <a:ext cx="52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</a:t>
            </a:r>
            <a:r>
              <a:rPr lang="en-US" sz="1400" baseline="-25000" dirty="0" smtClean="0"/>
              <a:t>2,3</a:t>
            </a:r>
            <a:endParaRPr lang="en-US" sz="1400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4372247" y="4070850"/>
            <a:ext cx="52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</a:t>
            </a:r>
            <a:r>
              <a:rPr lang="en-US" sz="1400" baseline="-25000" dirty="0" smtClean="0"/>
              <a:t>3,3</a:t>
            </a:r>
            <a:endParaRPr lang="en-US" sz="1400" baseline="-25000" dirty="0"/>
          </a:p>
        </p:txBody>
      </p:sp>
      <p:sp>
        <p:nvSpPr>
          <p:cNvPr id="45" name="TextBox 44"/>
          <p:cNvSpPr txBox="1"/>
          <p:nvPr/>
        </p:nvSpPr>
        <p:spPr>
          <a:xfrm>
            <a:off x="1834611" y="4583643"/>
            <a:ext cx="5195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w</a:t>
            </a:r>
            <a:r>
              <a:rPr lang="en-US" sz="1800" baseline="-25000" dirty="0" err="1" smtClean="0"/>
              <a:t>i,j</a:t>
            </a:r>
            <a:r>
              <a:rPr lang="en-US" sz="1800" dirty="0" smtClean="0"/>
              <a:t> = weight from component </a:t>
            </a:r>
            <a:r>
              <a:rPr lang="en-US" sz="1800" dirty="0" err="1" smtClean="0"/>
              <a:t>i</a:t>
            </a:r>
            <a:r>
              <a:rPr lang="en-US" sz="1800" dirty="0" smtClean="0"/>
              <a:t> to Electrode j</a:t>
            </a:r>
          </a:p>
          <a:p>
            <a:r>
              <a:rPr lang="en-US" sz="1800" dirty="0" err="1" smtClean="0"/>
              <a:t>w</a:t>
            </a:r>
            <a:r>
              <a:rPr lang="en-US" sz="1800" baseline="-25000" dirty="0" err="1" smtClean="0"/>
              <a:t>i</a:t>
            </a:r>
            <a:r>
              <a:rPr lang="en-US" sz="1800" baseline="-25000" dirty="0" smtClean="0"/>
              <a:t>   </a:t>
            </a:r>
            <a:r>
              <a:rPr lang="en-US" sz="1800" dirty="0" smtClean="0"/>
              <a:t>= scalp distribution of component </a:t>
            </a:r>
            <a:r>
              <a:rPr lang="en-US" sz="1800" dirty="0" err="1" smtClean="0"/>
              <a:t>i</a:t>
            </a:r>
            <a:endParaRPr lang="en-US" sz="1800" baseline="-25000" dirty="0"/>
          </a:p>
        </p:txBody>
      </p:sp>
      <p:graphicFrame>
        <p:nvGraphicFramePr>
          <p:cNvPr id="48" name="Chart 47"/>
          <p:cNvGraphicFramePr>
            <a:graphicFrameLocks/>
          </p:cNvGraphicFramePr>
          <p:nvPr/>
        </p:nvGraphicFramePr>
        <p:xfrm>
          <a:off x="525696" y="757476"/>
          <a:ext cx="18288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9" name="Chart 48"/>
          <p:cNvGraphicFramePr>
            <a:graphicFrameLocks/>
          </p:cNvGraphicFramePr>
          <p:nvPr/>
        </p:nvGraphicFramePr>
        <p:xfrm>
          <a:off x="525696" y="1908117"/>
          <a:ext cx="18288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0" name="Chart 49"/>
          <p:cNvGraphicFramePr>
            <a:graphicFrameLocks/>
          </p:cNvGraphicFramePr>
          <p:nvPr/>
        </p:nvGraphicFramePr>
        <p:xfrm>
          <a:off x="525696" y="2945239"/>
          <a:ext cx="18288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1" name="Chart 50"/>
          <p:cNvGraphicFramePr>
            <a:graphicFrameLocks/>
          </p:cNvGraphicFramePr>
          <p:nvPr/>
        </p:nvGraphicFramePr>
        <p:xfrm>
          <a:off x="6246930" y="757476"/>
          <a:ext cx="18288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2" name="Chart 51"/>
          <p:cNvGraphicFramePr>
            <a:graphicFrameLocks/>
          </p:cNvGraphicFramePr>
          <p:nvPr/>
        </p:nvGraphicFramePr>
        <p:xfrm>
          <a:off x="6246930" y="1813155"/>
          <a:ext cx="18288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3" name="Chart 52"/>
          <p:cNvGraphicFramePr>
            <a:graphicFrameLocks/>
          </p:cNvGraphicFramePr>
          <p:nvPr/>
        </p:nvGraphicFramePr>
        <p:xfrm>
          <a:off x="6246930" y="2945239"/>
          <a:ext cx="18288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/>
        </p:nvGraphicFramePr>
        <p:xfrm>
          <a:off x="1495210" y="5239919"/>
          <a:ext cx="5973704" cy="1482608"/>
        </p:xfrm>
        <a:graphic>
          <a:graphicData uri="http://schemas.openxmlformats.org/drawingml/2006/table">
            <a:tbl>
              <a:tblPr/>
              <a:tblGrid>
                <a:gridCol w="1493426"/>
                <a:gridCol w="1493426"/>
                <a:gridCol w="1493426"/>
                <a:gridCol w="1493426"/>
              </a:tblGrid>
              <a:tr h="370652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latin typeface="Geneva"/>
                      </a:endParaRP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Geneva"/>
                        </a:rPr>
                        <a:t>Component 1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Geneva"/>
                        </a:rPr>
                        <a:t>Component 2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Geneva"/>
                        </a:rPr>
                        <a:t>Component 3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6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Geneva"/>
                        </a:rPr>
                        <a:t>Electrode 1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Geneva"/>
                        </a:rPr>
                        <a:t>1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Geneva"/>
                        </a:rPr>
                        <a:t>0.5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Geneva"/>
                        </a:rPr>
                        <a:t>1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6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latin typeface="Geneva"/>
                        </a:rPr>
                        <a:t>Electrode 2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latin typeface="Geneva"/>
                        </a:rPr>
                        <a:t>0.25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Geneva"/>
                        </a:rPr>
                        <a:t>0.5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Geneva"/>
                        </a:rPr>
                        <a:t>0.75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6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latin typeface="Geneva"/>
                        </a:rPr>
                        <a:t>Electrode 3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Geneva"/>
                        </a:rPr>
                        <a:t>0.5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latin typeface="Geneva"/>
                        </a:rPr>
                        <a:t>-0.5</a:t>
                      </a:r>
                      <a:endParaRPr lang="en-US" sz="1600" b="0" i="0" u="none" strike="noStrike" dirty="0">
                        <a:latin typeface="Geneva"/>
                      </a:endParaRP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latin typeface="Geneva"/>
                        </a:rPr>
                        <a:t>0.5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220867" y="5572036"/>
            <a:ext cx="11022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Mixing</a:t>
            </a:r>
          </a:p>
          <a:p>
            <a:pPr algn="ctr"/>
            <a:r>
              <a:rPr lang="en-US" sz="2400" dirty="0" smtClean="0"/>
              <a:t>Matrix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681350" y="1101952"/>
            <a:ext cx="567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Need to figure out mixing and unmixing matrices</a:t>
            </a:r>
            <a:endParaRPr lang="en-US" sz="1800" baseline="-25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alance">
  <a:themeElements>
    <a:clrScheme name="Balance 10">
      <a:dk1>
        <a:srgbClr val="000000"/>
      </a:dk1>
      <a:lt1>
        <a:srgbClr val="FFFFFF"/>
      </a:lt1>
      <a:dk2>
        <a:srgbClr val="000000"/>
      </a:dk2>
      <a:lt2>
        <a:srgbClr val="B8B8B8"/>
      </a:lt2>
      <a:accent1>
        <a:srgbClr val="E5E5FF"/>
      </a:accent1>
      <a:accent2>
        <a:srgbClr val="79CD6B"/>
      </a:accent2>
      <a:accent3>
        <a:srgbClr val="FFFFFF"/>
      </a:accent3>
      <a:accent4>
        <a:srgbClr val="000000"/>
      </a:accent4>
      <a:accent5>
        <a:srgbClr val="F0F0FF"/>
      </a:accent5>
      <a:accent6>
        <a:srgbClr val="6DBA60"/>
      </a:accent6>
      <a:hlink>
        <a:srgbClr val="4477DE"/>
      </a:hlink>
      <a:folHlink>
        <a:srgbClr val="65498F"/>
      </a:folHlink>
    </a:clrScheme>
    <a:fontScheme name="Balance">
      <a:majorFont>
        <a:latin typeface="Geneva"/>
        <a:ea typeface=""/>
        <a:cs typeface=""/>
      </a:majorFont>
      <a:minorFont>
        <a:latin typeface="Gene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nev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neva" pitchFamily="-112" charset="0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3C28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AFACAA"/>
        </a:accent5>
        <a:accent6>
          <a:srgbClr val="737300"/>
        </a:accent6>
        <a:hlink>
          <a:srgbClr val="FF9900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4000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AFAA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00403E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AAFAF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10">
        <a:dk1>
          <a:srgbClr val="000000"/>
        </a:dk1>
        <a:lt1>
          <a:srgbClr val="FFFFFF"/>
        </a:lt1>
        <a:dk2>
          <a:srgbClr val="000000"/>
        </a:dk2>
        <a:lt2>
          <a:srgbClr val="B8B8B8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alance 10">
    <a:dk1>
      <a:srgbClr val="000000"/>
    </a:dk1>
    <a:lt1>
      <a:srgbClr val="FFFFFF"/>
    </a:lt1>
    <a:dk2>
      <a:srgbClr val="000000"/>
    </a:dk2>
    <a:lt2>
      <a:srgbClr val="B8B8B8"/>
    </a:lt2>
    <a:accent1>
      <a:srgbClr val="E5E5FF"/>
    </a:accent1>
    <a:accent2>
      <a:srgbClr val="79CD6B"/>
    </a:accent2>
    <a:accent3>
      <a:srgbClr val="FFFFFF"/>
    </a:accent3>
    <a:accent4>
      <a:srgbClr val="000000"/>
    </a:accent4>
    <a:accent5>
      <a:srgbClr val="F0F0FF"/>
    </a:accent5>
    <a:accent6>
      <a:srgbClr val="6DBA60"/>
    </a:accent6>
    <a:hlink>
      <a:srgbClr val="4477DE"/>
    </a:hlink>
    <a:folHlink>
      <a:srgbClr val="65498F"/>
    </a:folHlink>
  </a:clrScheme>
  <a:fontScheme name="Balance">
    <a:majorFont>
      <a:latin typeface="Geneva"/>
      <a:ea typeface=""/>
      <a:cs typeface=""/>
    </a:majorFont>
    <a:minorFont>
      <a:latin typeface="Genev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Balance 10">
    <a:dk1>
      <a:srgbClr val="000000"/>
    </a:dk1>
    <a:lt1>
      <a:srgbClr val="FFFFFF"/>
    </a:lt1>
    <a:dk2>
      <a:srgbClr val="000000"/>
    </a:dk2>
    <a:lt2>
      <a:srgbClr val="B8B8B8"/>
    </a:lt2>
    <a:accent1>
      <a:srgbClr val="E5E5FF"/>
    </a:accent1>
    <a:accent2>
      <a:srgbClr val="79CD6B"/>
    </a:accent2>
    <a:accent3>
      <a:srgbClr val="FFFFFF"/>
    </a:accent3>
    <a:accent4>
      <a:srgbClr val="000000"/>
    </a:accent4>
    <a:accent5>
      <a:srgbClr val="F0F0FF"/>
    </a:accent5>
    <a:accent6>
      <a:srgbClr val="6DBA60"/>
    </a:accent6>
    <a:hlink>
      <a:srgbClr val="4477DE"/>
    </a:hlink>
    <a:folHlink>
      <a:srgbClr val="65498F"/>
    </a:folHlink>
  </a:clrScheme>
  <a:fontScheme name="Balance">
    <a:majorFont>
      <a:latin typeface="Geneva"/>
      <a:ea typeface=""/>
      <a:cs typeface=""/>
    </a:majorFont>
    <a:minorFont>
      <a:latin typeface="Genev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Balance 10">
    <a:dk1>
      <a:srgbClr val="000000"/>
    </a:dk1>
    <a:lt1>
      <a:srgbClr val="FFFFFF"/>
    </a:lt1>
    <a:dk2>
      <a:srgbClr val="000000"/>
    </a:dk2>
    <a:lt2>
      <a:srgbClr val="B8B8B8"/>
    </a:lt2>
    <a:accent1>
      <a:srgbClr val="E5E5FF"/>
    </a:accent1>
    <a:accent2>
      <a:srgbClr val="79CD6B"/>
    </a:accent2>
    <a:accent3>
      <a:srgbClr val="FFFFFF"/>
    </a:accent3>
    <a:accent4>
      <a:srgbClr val="000000"/>
    </a:accent4>
    <a:accent5>
      <a:srgbClr val="F0F0FF"/>
    </a:accent5>
    <a:accent6>
      <a:srgbClr val="6DBA60"/>
    </a:accent6>
    <a:hlink>
      <a:srgbClr val="4477DE"/>
    </a:hlink>
    <a:folHlink>
      <a:srgbClr val="65498F"/>
    </a:folHlink>
  </a:clrScheme>
  <a:fontScheme name="Balance">
    <a:majorFont>
      <a:latin typeface="Geneva"/>
      <a:ea typeface=""/>
      <a:cs typeface=""/>
    </a:majorFont>
    <a:minorFont>
      <a:latin typeface="Genev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Balance 10">
    <a:dk1>
      <a:srgbClr val="000000"/>
    </a:dk1>
    <a:lt1>
      <a:srgbClr val="FFFFFF"/>
    </a:lt1>
    <a:dk2>
      <a:srgbClr val="000000"/>
    </a:dk2>
    <a:lt2>
      <a:srgbClr val="B8B8B8"/>
    </a:lt2>
    <a:accent1>
      <a:srgbClr val="E5E5FF"/>
    </a:accent1>
    <a:accent2>
      <a:srgbClr val="79CD6B"/>
    </a:accent2>
    <a:accent3>
      <a:srgbClr val="FFFFFF"/>
    </a:accent3>
    <a:accent4>
      <a:srgbClr val="000000"/>
    </a:accent4>
    <a:accent5>
      <a:srgbClr val="F0F0FF"/>
    </a:accent5>
    <a:accent6>
      <a:srgbClr val="6DBA60"/>
    </a:accent6>
    <a:hlink>
      <a:srgbClr val="4477DE"/>
    </a:hlink>
    <a:folHlink>
      <a:srgbClr val="65498F"/>
    </a:folHlink>
  </a:clrScheme>
  <a:fontScheme name="Balance">
    <a:majorFont>
      <a:latin typeface="Geneva"/>
      <a:ea typeface=""/>
      <a:cs typeface=""/>
    </a:majorFont>
    <a:minorFont>
      <a:latin typeface="Genev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Balance 10">
    <a:dk1>
      <a:srgbClr val="000000"/>
    </a:dk1>
    <a:lt1>
      <a:srgbClr val="FFFFFF"/>
    </a:lt1>
    <a:dk2>
      <a:srgbClr val="000000"/>
    </a:dk2>
    <a:lt2>
      <a:srgbClr val="B8B8B8"/>
    </a:lt2>
    <a:accent1>
      <a:srgbClr val="E5E5FF"/>
    </a:accent1>
    <a:accent2>
      <a:srgbClr val="79CD6B"/>
    </a:accent2>
    <a:accent3>
      <a:srgbClr val="FFFFFF"/>
    </a:accent3>
    <a:accent4>
      <a:srgbClr val="000000"/>
    </a:accent4>
    <a:accent5>
      <a:srgbClr val="F0F0FF"/>
    </a:accent5>
    <a:accent6>
      <a:srgbClr val="6DBA60"/>
    </a:accent6>
    <a:hlink>
      <a:srgbClr val="4477DE"/>
    </a:hlink>
    <a:folHlink>
      <a:srgbClr val="65498F"/>
    </a:folHlink>
  </a:clrScheme>
  <a:fontScheme name="Balance">
    <a:majorFont>
      <a:latin typeface="Geneva"/>
      <a:ea typeface=""/>
      <a:cs typeface=""/>
    </a:majorFont>
    <a:minorFont>
      <a:latin typeface="Genev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Balance 10">
    <a:dk1>
      <a:srgbClr val="000000"/>
    </a:dk1>
    <a:lt1>
      <a:srgbClr val="FFFFFF"/>
    </a:lt1>
    <a:dk2>
      <a:srgbClr val="000000"/>
    </a:dk2>
    <a:lt2>
      <a:srgbClr val="B8B8B8"/>
    </a:lt2>
    <a:accent1>
      <a:srgbClr val="E5E5FF"/>
    </a:accent1>
    <a:accent2>
      <a:srgbClr val="79CD6B"/>
    </a:accent2>
    <a:accent3>
      <a:srgbClr val="FFFFFF"/>
    </a:accent3>
    <a:accent4>
      <a:srgbClr val="000000"/>
    </a:accent4>
    <a:accent5>
      <a:srgbClr val="F0F0FF"/>
    </a:accent5>
    <a:accent6>
      <a:srgbClr val="6DBA60"/>
    </a:accent6>
    <a:hlink>
      <a:srgbClr val="4477DE"/>
    </a:hlink>
    <a:folHlink>
      <a:srgbClr val="65498F"/>
    </a:folHlink>
  </a:clrScheme>
  <a:fontScheme name="Balance">
    <a:majorFont>
      <a:latin typeface="Geneva"/>
      <a:ea typeface=""/>
      <a:cs typeface=""/>
    </a:majorFont>
    <a:minorFont>
      <a:latin typeface="Genev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6724</TotalTime>
  <Words>2894</Words>
  <Application>Microsoft Macintosh PowerPoint</Application>
  <PresentationFormat>On-screen Show (4:3)</PresentationFormat>
  <Paragraphs>396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Balance</vt:lpstr>
      <vt:lpstr>The ERP Boot Camp</vt:lpstr>
      <vt:lpstr>Artifact Correction</vt:lpstr>
      <vt:lpstr>Artifact Correction</vt:lpstr>
      <vt:lpstr>Artifact Correction with ICA</vt:lpstr>
      <vt:lpstr>PowerPoint Presentation</vt:lpstr>
      <vt:lpstr>General Logic</vt:lpstr>
      <vt:lpstr>General Logic</vt:lpstr>
      <vt:lpstr>Mixing and Unmixing</vt:lpstr>
      <vt:lpstr>Mixing and Unmixing</vt:lpstr>
      <vt:lpstr>ICA Flow</vt:lpstr>
      <vt:lpstr>Finding the Unmixing Matrix</vt:lpstr>
      <vt:lpstr>Meaning of “Independent”</vt:lpstr>
      <vt:lpstr>Meaning of “Independent”</vt:lpstr>
      <vt:lpstr>Independent Components (ICs)</vt:lpstr>
      <vt:lpstr>PowerPoint Presentation</vt:lpstr>
      <vt:lpstr>Some Key Facts About ICA</vt:lpstr>
      <vt:lpstr>Example Blink</vt:lpstr>
      <vt:lpstr>Example Horizontal Eye Movement</vt:lpstr>
      <vt:lpstr>ICA Component Maps</vt:lpstr>
      <vt:lpstr>ICA Component Maps</vt:lpstr>
      <vt:lpstr>Single-Trial Time Course</vt:lpstr>
      <vt:lpstr>Single-Trial Time Course</vt:lpstr>
      <vt:lpstr>Computing Corrected Waveforms</vt:lpstr>
      <vt:lpstr>Single Trial After Correction</vt:lpstr>
      <vt:lpstr>Single Trial After Correction</vt:lpstr>
      <vt:lpstr>Practical Considerations</vt:lpstr>
      <vt:lpstr>Eliminating C.R.A.P.</vt:lpstr>
      <vt:lpstr>Eliminating C.R.A.P.</vt:lpstr>
      <vt:lpstr>Eliminating C.R.A.P.</vt:lpstr>
      <vt:lpstr>ERPLAB: Rejection from Continuous EEG</vt:lpstr>
      <vt:lpstr>Also…</vt:lpstr>
      <vt:lpstr>Checking Validity</vt:lpstr>
    </vt:vector>
  </TitlesOfParts>
  <Company>University of Iowa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ERP Boot Camp Lecture #4</dc:title>
  <cp:lastModifiedBy>Steve Luck</cp:lastModifiedBy>
  <cp:revision>369</cp:revision>
  <dcterms:created xsi:type="dcterms:W3CDTF">2010-07-14T19:03:15Z</dcterms:created>
  <dcterms:modified xsi:type="dcterms:W3CDTF">2015-07-23T17:21:21Z</dcterms:modified>
</cp:coreProperties>
</file>